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9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4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3F1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15713" y="757250"/>
            <a:ext cx="274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Roboto Medium"/>
                <a:ea typeface="Roboto Medium"/>
                <a:cs typeface="Roboto Medium"/>
                <a:sym typeface="Roboto Medium"/>
              </a:rPr>
              <a:t>Michelle Lindon</a:t>
            </a:r>
            <a:endParaRPr sz="28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15713" y="1204938"/>
            <a:ext cx="2743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Medium"/>
                <a:ea typeface="Roboto Medium"/>
                <a:cs typeface="Roboto Medium"/>
                <a:sym typeface="Roboto Medium"/>
              </a:rPr>
              <a:t>Registration Letter</a:t>
            </a:r>
            <a:endParaRPr sz="18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15713" y="2076488"/>
            <a:ext cx="2743200" cy="13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May 12, 2026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Jadyn Wilderman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Chief Editor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Conubia Nostra Company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5636 Kshlerin Trace Apt. 669, CA 06061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15722" y="4024363"/>
            <a:ext cx="6494700" cy="26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To Ms. Jadyn: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Kindly accept this letter as my formal resignation as a staff member of Salem Court Industries. My last day is expected to be on January 19, 2025.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I am incredibly grateful for the opportunities that I have been given in this post. I value the insights that I have learned, and I expect them to help me in my future endeavors. I would also like to thank you for being supportive of my professional growth. I have enjoyed working with you and the rest of the team.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Let me know how I can help in making the transition of responsibilities as seamless as possible for everyone involved. Thank you.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15720" y="6996188"/>
            <a:ext cx="163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Best wishes,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15720" y="8143963"/>
            <a:ext cx="163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Michelle Lindon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00" y="7367776"/>
            <a:ext cx="1361414" cy="590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000" y="8919825"/>
            <a:ext cx="182000" cy="18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000" y="9291749"/>
            <a:ext cx="169104" cy="18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9999" y="9669343"/>
            <a:ext cx="182000" cy="18645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958622" y="8928450"/>
            <a:ext cx="1165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958622" y="9304238"/>
            <a:ext cx="1165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58622" y="9677975"/>
            <a:ext cx="1165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hello@gdoc.io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