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Lst>
  <p:sldSz cy="10692000" cx="7560000"/>
  <p:notesSz cx="6858000" cy="9144000"/>
  <p:embeddedFontLst>
    <p:embeddedFont>
      <p:font typeface="Abril Fatface"/>
      <p:regular r:id="rId8"/>
    </p:embeddedFont>
    <p:embeddedFont>
      <p:font typeface="Dancing Script"/>
      <p:regular r:id="rId9"/>
      <p:bold r:id="rId10"/>
    </p:embeddedFont>
    <p:embeddedFont>
      <p:font typeface="Open Sans"/>
      <p:regular r:id="rId11"/>
      <p:bold r:id="rId12"/>
      <p:italic r:id="rId13"/>
      <p:boldItalic r:id="rId1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27">
          <p15:clr>
            <a:srgbClr val="A4A3A4"/>
          </p15:clr>
        </p15:guide>
        <p15:guide id="2" pos="227">
          <p15:clr>
            <a:srgbClr val="A4A3A4"/>
          </p15:clr>
        </p15:guide>
        <p15:guide id="3" orient="horz" pos="6508">
          <p15:clr>
            <a:srgbClr val="9AA0A6"/>
          </p15:clr>
        </p15:guide>
        <p15:guide id="4" pos="4535">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27" orient="horz"/>
        <p:guide pos="227"/>
        <p:guide pos="6508" orient="horz"/>
        <p:guide pos="4535"/>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font" Target="fonts/OpenSans-regular.fntdata"/><Relationship Id="rId10" Type="http://schemas.openxmlformats.org/officeDocument/2006/relationships/font" Target="fonts/DancingScript-bold.fntdata"/><Relationship Id="rId13" Type="http://schemas.openxmlformats.org/officeDocument/2006/relationships/font" Target="fonts/OpenSans-italic.fntdata"/><Relationship Id="rId12" Type="http://schemas.openxmlformats.org/officeDocument/2006/relationships/font" Target="fonts/OpenSans-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font" Target="fonts/DancingScript-regular.fntdata"/><Relationship Id="rId14" Type="http://schemas.openxmlformats.org/officeDocument/2006/relationships/font" Target="fonts/OpenSans-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font" Target="fonts/AbrilFatface-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12e04465e38_0_35: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12e04465e38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257712" y="1547778"/>
            <a:ext cx="7044600" cy="42669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257705" y="5891409"/>
            <a:ext cx="7044600" cy="1647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257705" y="2299346"/>
            <a:ext cx="7044600" cy="4081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257705" y="6552657"/>
            <a:ext cx="7044600" cy="27039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257705" y="4471058"/>
            <a:ext cx="7044600" cy="17499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257705" y="925091"/>
            <a:ext cx="7044600" cy="11904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257705" y="2395696"/>
            <a:ext cx="7044600" cy="71019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257705" y="925091"/>
            <a:ext cx="7044600" cy="11904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257705" y="2395696"/>
            <a:ext cx="3306900" cy="7101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3995291" y="2395696"/>
            <a:ext cx="3306900" cy="7101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257705" y="925091"/>
            <a:ext cx="7044600" cy="11904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257705" y="1154948"/>
            <a:ext cx="2321700" cy="15708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257705" y="2888617"/>
            <a:ext cx="2321700" cy="66090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05325" y="935745"/>
            <a:ext cx="5264700" cy="8503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3780000" y="-260"/>
            <a:ext cx="3780000" cy="10692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19508" y="2563450"/>
            <a:ext cx="3344400" cy="3081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19508" y="5826865"/>
            <a:ext cx="3344400" cy="25674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083839" y="1505164"/>
            <a:ext cx="3172200" cy="76812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257705" y="8794266"/>
            <a:ext cx="4959600" cy="12579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57705" y="925091"/>
            <a:ext cx="7044600" cy="11904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257705" y="2395696"/>
            <a:ext cx="7044600" cy="71019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ru"/>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0.jpg"/><Relationship Id="rId4" Type="http://schemas.openxmlformats.org/officeDocument/2006/relationships/image" Target="../media/image9.jpg"/><Relationship Id="rId5" Type="http://schemas.openxmlformats.org/officeDocument/2006/relationships/image" Target="../media/image8.jpg"/><Relationship Id="rId6" Type="http://schemas.openxmlformats.org/officeDocument/2006/relationships/image" Target="../media/image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5.jpg"/><Relationship Id="rId4" Type="http://schemas.openxmlformats.org/officeDocument/2006/relationships/image" Target="../media/image6.jpg"/><Relationship Id="rId5" Type="http://schemas.openxmlformats.org/officeDocument/2006/relationships/image" Target="../media/image2.png"/><Relationship Id="rId6" Type="http://schemas.openxmlformats.org/officeDocument/2006/relationships/image" Target="../media/image1.png"/><Relationship Id="rId7" Type="http://schemas.openxmlformats.org/officeDocument/2006/relationships/image" Target="../media/image4.png"/><Relationship Id="rId8"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pic>
        <p:nvPicPr>
          <p:cNvPr id="54" name="Google Shape;54;p13"/>
          <p:cNvPicPr preferRelativeResize="0"/>
          <p:nvPr/>
        </p:nvPicPr>
        <p:blipFill rotWithShape="1">
          <a:blip r:embed="rId3">
            <a:alphaModFix/>
          </a:blip>
          <a:srcRect b="14155" l="0" r="0" t="4351"/>
          <a:stretch/>
        </p:blipFill>
        <p:spPr>
          <a:xfrm>
            <a:off x="0" y="360000"/>
            <a:ext cx="7560000" cy="4107226"/>
          </a:xfrm>
          <a:prstGeom prst="rect">
            <a:avLst/>
          </a:prstGeom>
          <a:noFill/>
          <a:ln>
            <a:noFill/>
          </a:ln>
        </p:spPr>
      </p:pic>
      <p:sp>
        <p:nvSpPr>
          <p:cNvPr id="55" name="Google Shape;55;p13"/>
          <p:cNvSpPr/>
          <p:nvPr/>
        </p:nvSpPr>
        <p:spPr>
          <a:xfrm>
            <a:off x="0" y="884813"/>
            <a:ext cx="7560000" cy="3057600"/>
          </a:xfrm>
          <a:prstGeom prst="rect">
            <a:avLst/>
          </a:prstGeom>
          <a:solidFill>
            <a:srgbClr val="181C1F">
              <a:alpha val="583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13"/>
          <p:cNvSpPr txBox="1"/>
          <p:nvPr/>
        </p:nvSpPr>
        <p:spPr>
          <a:xfrm>
            <a:off x="949650" y="1200150"/>
            <a:ext cx="5660700" cy="7080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ru" sz="4600">
                <a:solidFill>
                  <a:schemeClr val="lt1"/>
                </a:solidFill>
                <a:latin typeface="Spartan"/>
                <a:ea typeface="Spartan"/>
                <a:cs typeface="Spartan"/>
                <a:sym typeface="Spartan"/>
              </a:rPr>
              <a:t>TERRY &amp; JERRY</a:t>
            </a:r>
            <a:endParaRPr sz="4600">
              <a:solidFill>
                <a:schemeClr val="lt1"/>
              </a:solidFill>
              <a:latin typeface="Spartan"/>
              <a:ea typeface="Spartan"/>
              <a:cs typeface="Spartan"/>
              <a:sym typeface="Spartan"/>
            </a:endParaRPr>
          </a:p>
        </p:txBody>
      </p:sp>
      <p:sp>
        <p:nvSpPr>
          <p:cNvPr id="57" name="Google Shape;57;p13"/>
          <p:cNvSpPr txBox="1"/>
          <p:nvPr/>
        </p:nvSpPr>
        <p:spPr>
          <a:xfrm>
            <a:off x="1036800" y="1695450"/>
            <a:ext cx="5486400" cy="677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ru" sz="3200">
                <a:solidFill>
                  <a:srgbClr val="EB917E"/>
                </a:solidFill>
                <a:latin typeface="Dancing Script"/>
                <a:ea typeface="Dancing Script"/>
                <a:cs typeface="Dancing Script"/>
                <a:sym typeface="Dancing Script"/>
              </a:rPr>
              <a:t>Order and Deliver Flowers</a:t>
            </a:r>
            <a:endParaRPr b="1" sz="3200">
              <a:solidFill>
                <a:srgbClr val="EB917E"/>
              </a:solidFill>
              <a:latin typeface="Dancing Script"/>
              <a:ea typeface="Dancing Script"/>
              <a:cs typeface="Dancing Script"/>
              <a:sym typeface="Dancing Script"/>
            </a:endParaRPr>
          </a:p>
        </p:txBody>
      </p:sp>
      <p:sp>
        <p:nvSpPr>
          <p:cNvPr id="58" name="Google Shape;58;p13"/>
          <p:cNvSpPr txBox="1"/>
          <p:nvPr/>
        </p:nvSpPr>
        <p:spPr>
          <a:xfrm>
            <a:off x="1036800" y="2571750"/>
            <a:ext cx="5486400" cy="461700"/>
          </a:xfrm>
          <a:prstGeom prst="rect">
            <a:avLst/>
          </a:prstGeom>
          <a:noFill/>
          <a:ln>
            <a:noFill/>
          </a:ln>
        </p:spPr>
        <p:txBody>
          <a:bodyPr anchorCtr="0" anchor="t" bIns="0" lIns="0" spcFirstLastPara="1" rIns="0" wrap="square" tIns="0">
            <a:spAutoFit/>
          </a:bodyPr>
          <a:lstStyle/>
          <a:p>
            <a:pPr indent="0" lvl="0" marL="0" rtl="0" algn="ctr">
              <a:lnSpc>
                <a:spcPct val="150000"/>
              </a:lnSpc>
              <a:spcBef>
                <a:spcPts val="0"/>
              </a:spcBef>
              <a:spcAft>
                <a:spcPts val="0"/>
              </a:spcAft>
              <a:buNone/>
            </a:pPr>
            <a:r>
              <a:rPr lang="ru" sz="1200">
                <a:solidFill>
                  <a:schemeClr val="lt1"/>
                </a:solidFill>
                <a:latin typeface="Open Sans"/>
                <a:ea typeface="Open Sans"/>
                <a:cs typeface="Open Sans"/>
                <a:sym typeface="Open Sans"/>
              </a:rPr>
              <a:t>Consectetuer adipiscing elit, sed diam nonummy nibh euismod tincidunt ut laoreet dolore magna aliquam erat volutpat.</a:t>
            </a:r>
            <a:endParaRPr sz="1200">
              <a:solidFill>
                <a:schemeClr val="lt1"/>
              </a:solidFill>
              <a:latin typeface="Open Sans"/>
              <a:ea typeface="Open Sans"/>
              <a:cs typeface="Open Sans"/>
              <a:sym typeface="Open Sans"/>
            </a:endParaRPr>
          </a:p>
        </p:txBody>
      </p:sp>
      <p:cxnSp>
        <p:nvCxnSpPr>
          <p:cNvPr id="59" name="Google Shape;59;p13"/>
          <p:cNvCxnSpPr/>
          <p:nvPr/>
        </p:nvCxnSpPr>
        <p:spPr>
          <a:xfrm>
            <a:off x="3463350" y="2414600"/>
            <a:ext cx="633300" cy="0"/>
          </a:xfrm>
          <a:prstGeom prst="straightConnector1">
            <a:avLst/>
          </a:prstGeom>
          <a:noFill/>
          <a:ln cap="flat" cmpd="sng" w="19050">
            <a:solidFill>
              <a:schemeClr val="lt1"/>
            </a:solidFill>
            <a:prstDash val="solid"/>
            <a:round/>
            <a:headEnd len="med" w="med" type="none"/>
            <a:tailEnd len="med" w="med" type="none"/>
          </a:ln>
        </p:spPr>
      </p:cxnSp>
      <p:sp>
        <p:nvSpPr>
          <p:cNvPr id="60" name="Google Shape;60;p13"/>
          <p:cNvSpPr/>
          <p:nvPr/>
        </p:nvSpPr>
        <p:spPr>
          <a:xfrm>
            <a:off x="2700000" y="3244963"/>
            <a:ext cx="2160000" cy="360000"/>
          </a:xfrm>
          <a:prstGeom prst="rect">
            <a:avLst/>
          </a:prstGeom>
          <a:solidFill>
            <a:srgbClr val="9AB6B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13"/>
          <p:cNvSpPr txBox="1"/>
          <p:nvPr/>
        </p:nvSpPr>
        <p:spPr>
          <a:xfrm>
            <a:off x="3035550" y="3332563"/>
            <a:ext cx="1488900" cy="184800"/>
          </a:xfrm>
          <a:prstGeom prst="rect">
            <a:avLst/>
          </a:prstGeom>
          <a:noFill/>
          <a:ln>
            <a:noFill/>
          </a:ln>
        </p:spPr>
        <p:txBody>
          <a:bodyPr anchorCtr="0" anchor="t" bIns="0" lIns="0" spcFirstLastPara="1" rIns="0" wrap="square" tIns="0">
            <a:spAutoFit/>
          </a:bodyPr>
          <a:lstStyle/>
          <a:p>
            <a:pPr indent="0" lvl="0" marL="0" rtl="0" algn="ctr">
              <a:lnSpc>
                <a:spcPct val="150000"/>
              </a:lnSpc>
              <a:spcBef>
                <a:spcPts val="0"/>
              </a:spcBef>
              <a:spcAft>
                <a:spcPts val="0"/>
              </a:spcAft>
              <a:buNone/>
            </a:pPr>
            <a:r>
              <a:rPr lang="ru" sz="1200">
                <a:solidFill>
                  <a:schemeClr val="lt1"/>
                </a:solidFill>
                <a:latin typeface="Spartan"/>
                <a:ea typeface="Spartan"/>
                <a:cs typeface="Spartan"/>
                <a:sym typeface="Spartan"/>
              </a:rPr>
              <a:t>SHOP NOW</a:t>
            </a:r>
            <a:endParaRPr sz="1200">
              <a:solidFill>
                <a:schemeClr val="lt1"/>
              </a:solidFill>
              <a:latin typeface="Spartan"/>
              <a:ea typeface="Spartan"/>
              <a:cs typeface="Spartan"/>
              <a:sym typeface="Spartan"/>
            </a:endParaRPr>
          </a:p>
        </p:txBody>
      </p:sp>
      <p:sp>
        <p:nvSpPr>
          <p:cNvPr id="62" name="Google Shape;62;p13"/>
          <p:cNvSpPr txBox="1"/>
          <p:nvPr/>
        </p:nvSpPr>
        <p:spPr>
          <a:xfrm>
            <a:off x="1393950" y="4557725"/>
            <a:ext cx="4772100" cy="677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ru" sz="3200">
                <a:solidFill>
                  <a:srgbClr val="2D3339"/>
                </a:solidFill>
                <a:latin typeface="Abril Fatface"/>
                <a:ea typeface="Abril Fatface"/>
                <a:cs typeface="Abril Fatface"/>
                <a:sym typeface="Abril Fatface"/>
              </a:rPr>
              <a:t>New designer bouquets</a:t>
            </a:r>
            <a:endParaRPr sz="3200">
              <a:solidFill>
                <a:srgbClr val="2D3339"/>
              </a:solidFill>
              <a:latin typeface="Abril Fatface"/>
              <a:ea typeface="Abril Fatface"/>
              <a:cs typeface="Abril Fatface"/>
              <a:sym typeface="Abril Fatface"/>
            </a:endParaRPr>
          </a:p>
        </p:txBody>
      </p:sp>
      <p:cxnSp>
        <p:nvCxnSpPr>
          <p:cNvPr id="63" name="Google Shape;63;p13"/>
          <p:cNvCxnSpPr/>
          <p:nvPr/>
        </p:nvCxnSpPr>
        <p:spPr>
          <a:xfrm>
            <a:off x="3463350" y="5344688"/>
            <a:ext cx="633300" cy="0"/>
          </a:xfrm>
          <a:prstGeom prst="straightConnector1">
            <a:avLst/>
          </a:prstGeom>
          <a:noFill/>
          <a:ln cap="flat" cmpd="sng" w="19050">
            <a:solidFill>
              <a:srgbClr val="2D3339"/>
            </a:solidFill>
            <a:prstDash val="solid"/>
            <a:round/>
            <a:headEnd len="med" w="med" type="none"/>
            <a:tailEnd len="med" w="med" type="none"/>
          </a:ln>
        </p:spPr>
      </p:cxnSp>
      <p:sp>
        <p:nvSpPr>
          <p:cNvPr id="64" name="Google Shape;64;p13"/>
          <p:cNvSpPr txBox="1"/>
          <p:nvPr/>
        </p:nvSpPr>
        <p:spPr>
          <a:xfrm>
            <a:off x="368625" y="5572125"/>
            <a:ext cx="6822900" cy="738900"/>
          </a:xfrm>
          <a:prstGeom prst="rect">
            <a:avLst/>
          </a:prstGeom>
          <a:noFill/>
          <a:ln>
            <a:noFill/>
          </a:ln>
        </p:spPr>
        <p:txBody>
          <a:bodyPr anchorCtr="0" anchor="t" bIns="0" lIns="0" spcFirstLastPara="1" rIns="0" wrap="square" tIns="0">
            <a:spAutoFit/>
          </a:bodyPr>
          <a:lstStyle/>
          <a:p>
            <a:pPr indent="0" lvl="0" marL="0" rtl="0" algn="ctr">
              <a:lnSpc>
                <a:spcPct val="150000"/>
              </a:lnSpc>
              <a:spcBef>
                <a:spcPts val="0"/>
              </a:spcBef>
              <a:spcAft>
                <a:spcPts val="0"/>
              </a:spcAft>
              <a:buNone/>
            </a:pPr>
            <a:r>
              <a:rPr lang="ru" sz="1200">
                <a:solidFill>
                  <a:srgbClr val="2D3339"/>
                </a:solidFill>
                <a:latin typeface="Open Sans"/>
                <a:ea typeface="Open Sans"/>
                <a:cs typeface="Open Sans"/>
                <a:sym typeface="Open Sans"/>
              </a:rPr>
              <a:t>Nullam a purus vitae dolor interdum ultrices vitae ac leo. Nam non sem risus. Quisque et malesuada ligula, vel convallis eros. Sed eu urna quam. Sed mi leo, consequat porttitor viverra in, efficitur sed mauris.</a:t>
            </a:r>
            <a:endParaRPr sz="1200">
              <a:solidFill>
                <a:srgbClr val="2D3339"/>
              </a:solidFill>
              <a:latin typeface="Open Sans"/>
              <a:ea typeface="Open Sans"/>
              <a:cs typeface="Open Sans"/>
              <a:sym typeface="Open Sans"/>
            </a:endParaRPr>
          </a:p>
        </p:txBody>
      </p:sp>
      <p:pic>
        <p:nvPicPr>
          <p:cNvPr id="65" name="Google Shape;65;p13"/>
          <p:cNvPicPr preferRelativeResize="0"/>
          <p:nvPr/>
        </p:nvPicPr>
        <p:blipFill rotWithShape="1">
          <a:blip r:embed="rId4">
            <a:alphaModFix/>
          </a:blip>
          <a:srcRect b="0" l="0" r="0" t="4379"/>
          <a:stretch/>
        </p:blipFill>
        <p:spPr>
          <a:xfrm>
            <a:off x="360000" y="6543675"/>
            <a:ext cx="2070002" cy="2753900"/>
          </a:xfrm>
          <a:prstGeom prst="rect">
            <a:avLst/>
          </a:prstGeom>
          <a:noFill/>
          <a:ln>
            <a:noFill/>
          </a:ln>
        </p:spPr>
      </p:pic>
      <p:pic>
        <p:nvPicPr>
          <p:cNvPr id="66" name="Google Shape;66;p13"/>
          <p:cNvPicPr preferRelativeResize="0"/>
          <p:nvPr/>
        </p:nvPicPr>
        <p:blipFill rotWithShape="1">
          <a:blip r:embed="rId5">
            <a:alphaModFix/>
          </a:blip>
          <a:srcRect b="0" l="0" r="0" t="4379"/>
          <a:stretch/>
        </p:blipFill>
        <p:spPr>
          <a:xfrm>
            <a:off x="2744995" y="6543675"/>
            <a:ext cx="2070002" cy="2753900"/>
          </a:xfrm>
          <a:prstGeom prst="rect">
            <a:avLst/>
          </a:prstGeom>
          <a:noFill/>
          <a:ln>
            <a:noFill/>
          </a:ln>
        </p:spPr>
      </p:pic>
      <p:pic>
        <p:nvPicPr>
          <p:cNvPr id="67" name="Google Shape;67;p13"/>
          <p:cNvPicPr preferRelativeResize="0"/>
          <p:nvPr/>
        </p:nvPicPr>
        <p:blipFill>
          <a:blip r:embed="rId6">
            <a:alphaModFix/>
          </a:blip>
          <a:stretch>
            <a:fillRect/>
          </a:stretch>
        </p:blipFill>
        <p:spPr>
          <a:xfrm>
            <a:off x="5129990" y="6543675"/>
            <a:ext cx="2070002" cy="2753900"/>
          </a:xfrm>
          <a:prstGeom prst="rect">
            <a:avLst/>
          </a:prstGeom>
          <a:noFill/>
          <a:ln>
            <a:noFill/>
          </a:ln>
        </p:spPr>
      </p:pic>
      <p:sp>
        <p:nvSpPr>
          <p:cNvPr id="68" name="Google Shape;68;p13"/>
          <p:cNvSpPr txBox="1"/>
          <p:nvPr/>
        </p:nvSpPr>
        <p:spPr>
          <a:xfrm>
            <a:off x="368625" y="9425000"/>
            <a:ext cx="20700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ru" sz="2000">
                <a:solidFill>
                  <a:srgbClr val="2D3339"/>
                </a:solidFill>
                <a:latin typeface="Abril Fatface"/>
                <a:ea typeface="Abril Fatface"/>
                <a:cs typeface="Abril Fatface"/>
                <a:sym typeface="Abril Fatface"/>
              </a:rPr>
              <a:t>Laoreet Leo</a:t>
            </a:r>
            <a:endParaRPr sz="2000">
              <a:solidFill>
                <a:srgbClr val="2D3339"/>
              </a:solidFill>
              <a:latin typeface="Abril Fatface"/>
              <a:ea typeface="Abril Fatface"/>
              <a:cs typeface="Abril Fatface"/>
              <a:sym typeface="Abril Fatface"/>
            </a:endParaRPr>
          </a:p>
        </p:txBody>
      </p:sp>
      <p:sp>
        <p:nvSpPr>
          <p:cNvPr id="69" name="Google Shape;69;p13"/>
          <p:cNvSpPr/>
          <p:nvPr/>
        </p:nvSpPr>
        <p:spPr>
          <a:xfrm>
            <a:off x="368625" y="10029825"/>
            <a:ext cx="2117700" cy="304800"/>
          </a:xfrm>
          <a:prstGeom prst="rect">
            <a:avLst/>
          </a:prstGeom>
          <a:noFill/>
          <a:ln cap="flat" cmpd="sng" w="19050">
            <a:solidFill>
              <a:srgbClr val="2D333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13"/>
          <p:cNvSpPr txBox="1"/>
          <p:nvPr/>
        </p:nvSpPr>
        <p:spPr>
          <a:xfrm>
            <a:off x="459375" y="10089825"/>
            <a:ext cx="1936200" cy="1848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ru" sz="1200">
                <a:solidFill>
                  <a:srgbClr val="2D3339"/>
                </a:solidFill>
                <a:latin typeface="Spartan"/>
                <a:ea typeface="Spartan"/>
                <a:cs typeface="Spartan"/>
                <a:sym typeface="Spartan"/>
              </a:rPr>
              <a:t>READ MORE</a:t>
            </a:r>
            <a:endParaRPr sz="1200">
              <a:solidFill>
                <a:srgbClr val="2D3339"/>
              </a:solidFill>
              <a:latin typeface="Spartan"/>
              <a:ea typeface="Spartan"/>
              <a:cs typeface="Spartan"/>
              <a:sym typeface="Spartan"/>
            </a:endParaRPr>
          </a:p>
        </p:txBody>
      </p:sp>
      <p:sp>
        <p:nvSpPr>
          <p:cNvPr id="71" name="Google Shape;71;p13"/>
          <p:cNvSpPr txBox="1"/>
          <p:nvPr/>
        </p:nvSpPr>
        <p:spPr>
          <a:xfrm>
            <a:off x="2721225" y="9425000"/>
            <a:ext cx="20700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ru" sz="2000">
                <a:solidFill>
                  <a:srgbClr val="2D3339"/>
                </a:solidFill>
                <a:latin typeface="Abril Fatface"/>
                <a:ea typeface="Abril Fatface"/>
                <a:cs typeface="Abril Fatface"/>
                <a:sym typeface="Abril Fatface"/>
              </a:rPr>
              <a:t>Mauris Dictum</a:t>
            </a:r>
            <a:endParaRPr sz="2000">
              <a:solidFill>
                <a:srgbClr val="2D3339"/>
              </a:solidFill>
              <a:latin typeface="Abril Fatface"/>
              <a:ea typeface="Abril Fatface"/>
              <a:cs typeface="Abril Fatface"/>
              <a:sym typeface="Abril Fatface"/>
            </a:endParaRPr>
          </a:p>
        </p:txBody>
      </p:sp>
      <p:sp>
        <p:nvSpPr>
          <p:cNvPr id="72" name="Google Shape;72;p13"/>
          <p:cNvSpPr/>
          <p:nvPr/>
        </p:nvSpPr>
        <p:spPr>
          <a:xfrm>
            <a:off x="2721225" y="10029825"/>
            <a:ext cx="2117700" cy="304800"/>
          </a:xfrm>
          <a:prstGeom prst="rect">
            <a:avLst/>
          </a:prstGeom>
          <a:noFill/>
          <a:ln cap="flat" cmpd="sng" w="19050">
            <a:solidFill>
              <a:srgbClr val="2D333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13"/>
          <p:cNvSpPr txBox="1"/>
          <p:nvPr/>
        </p:nvSpPr>
        <p:spPr>
          <a:xfrm>
            <a:off x="2811975" y="10089825"/>
            <a:ext cx="1936200" cy="1848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ru" sz="1200">
                <a:solidFill>
                  <a:srgbClr val="2D3339"/>
                </a:solidFill>
                <a:latin typeface="Spartan"/>
                <a:ea typeface="Spartan"/>
                <a:cs typeface="Spartan"/>
                <a:sym typeface="Spartan"/>
              </a:rPr>
              <a:t>READ MORE</a:t>
            </a:r>
            <a:endParaRPr sz="1200">
              <a:solidFill>
                <a:srgbClr val="2D3339"/>
              </a:solidFill>
              <a:latin typeface="Spartan"/>
              <a:ea typeface="Spartan"/>
              <a:cs typeface="Spartan"/>
              <a:sym typeface="Spartan"/>
            </a:endParaRPr>
          </a:p>
        </p:txBody>
      </p:sp>
      <p:sp>
        <p:nvSpPr>
          <p:cNvPr id="74" name="Google Shape;74;p13"/>
          <p:cNvSpPr txBox="1"/>
          <p:nvPr/>
        </p:nvSpPr>
        <p:spPr>
          <a:xfrm>
            <a:off x="5121525" y="9425000"/>
            <a:ext cx="20700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ru" sz="2000">
                <a:solidFill>
                  <a:srgbClr val="2D3339"/>
                </a:solidFill>
                <a:latin typeface="Abril Fatface"/>
                <a:ea typeface="Abril Fatface"/>
                <a:cs typeface="Abril Fatface"/>
                <a:sym typeface="Abril Fatface"/>
              </a:rPr>
              <a:t>Eleifend Risus</a:t>
            </a:r>
            <a:endParaRPr sz="2000">
              <a:solidFill>
                <a:srgbClr val="2D3339"/>
              </a:solidFill>
              <a:latin typeface="Abril Fatface"/>
              <a:ea typeface="Abril Fatface"/>
              <a:cs typeface="Abril Fatface"/>
              <a:sym typeface="Abril Fatface"/>
            </a:endParaRPr>
          </a:p>
        </p:txBody>
      </p:sp>
      <p:sp>
        <p:nvSpPr>
          <p:cNvPr id="75" name="Google Shape;75;p13"/>
          <p:cNvSpPr/>
          <p:nvPr/>
        </p:nvSpPr>
        <p:spPr>
          <a:xfrm>
            <a:off x="5130000" y="10029825"/>
            <a:ext cx="2061600" cy="304800"/>
          </a:xfrm>
          <a:prstGeom prst="rect">
            <a:avLst/>
          </a:prstGeom>
          <a:noFill/>
          <a:ln cap="flat" cmpd="sng" w="19050">
            <a:solidFill>
              <a:srgbClr val="2D333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3"/>
          <p:cNvSpPr txBox="1"/>
          <p:nvPr/>
        </p:nvSpPr>
        <p:spPr>
          <a:xfrm>
            <a:off x="5212275" y="10089825"/>
            <a:ext cx="1936200" cy="1848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ru" sz="1200">
                <a:solidFill>
                  <a:srgbClr val="2D3339"/>
                </a:solidFill>
                <a:latin typeface="Spartan"/>
                <a:ea typeface="Spartan"/>
                <a:cs typeface="Spartan"/>
                <a:sym typeface="Spartan"/>
              </a:rPr>
              <a:t>READ MORE</a:t>
            </a:r>
            <a:endParaRPr sz="1200">
              <a:solidFill>
                <a:srgbClr val="2D3339"/>
              </a:solidFill>
              <a:latin typeface="Spartan"/>
              <a:ea typeface="Spartan"/>
              <a:cs typeface="Spartan"/>
              <a:sym typeface="Spartan"/>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14"/>
          <p:cNvSpPr/>
          <p:nvPr/>
        </p:nvSpPr>
        <p:spPr>
          <a:xfrm>
            <a:off x="4124400" y="3981450"/>
            <a:ext cx="3435600" cy="4048200"/>
          </a:xfrm>
          <a:prstGeom prst="rect">
            <a:avLst/>
          </a:prstGeom>
          <a:solidFill>
            <a:srgbClr val="C2D3D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82" name="Google Shape;82;p14"/>
          <p:cNvPicPr preferRelativeResize="0"/>
          <p:nvPr/>
        </p:nvPicPr>
        <p:blipFill rotWithShape="1">
          <a:blip r:embed="rId3">
            <a:alphaModFix/>
          </a:blip>
          <a:srcRect b="23838" l="15124" r="0" t="8359"/>
          <a:stretch/>
        </p:blipFill>
        <p:spPr>
          <a:xfrm>
            <a:off x="0" y="360000"/>
            <a:ext cx="3250275" cy="3890048"/>
          </a:xfrm>
          <a:prstGeom prst="rect">
            <a:avLst/>
          </a:prstGeom>
          <a:noFill/>
          <a:ln>
            <a:noFill/>
          </a:ln>
        </p:spPr>
      </p:pic>
      <p:sp>
        <p:nvSpPr>
          <p:cNvPr id="83" name="Google Shape;83;p14"/>
          <p:cNvSpPr txBox="1"/>
          <p:nvPr/>
        </p:nvSpPr>
        <p:spPr>
          <a:xfrm>
            <a:off x="3448050" y="167600"/>
            <a:ext cx="3753000" cy="1354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ru" sz="3800">
                <a:solidFill>
                  <a:srgbClr val="2D3339"/>
                </a:solidFill>
                <a:latin typeface="Abril Fatface"/>
                <a:ea typeface="Abril Fatface"/>
                <a:cs typeface="Abril Fatface"/>
                <a:sym typeface="Abril Fatface"/>
              </a:rPr>
              <a:t>Bouquets for</a:t>
            </a:r>
            <a:endParaRPr sz="3800">
              <a:solidFill>
                <a:srgbClr val="2D3339"/>
              </a:solidFill>
              <a:latin typeface="Abril Fatface"/>
              <a:ea typeface="Abril Fatface"/>
              <a:cs typeface="Abril Fatface"/>
              <a:sym typeface="Abril Fatface"/>
            </a:endParaRPr>
          </a:p>
          <a:p>
            <a:pPr indent="0" lvl="0" marL="0" rtl="0" algn="l">
              <a:spcBef>
                <a:spcPts val="0"/>
              </a:spcBef>
              <a:spcAft>
                <a:spcPts val="0"/>
              </a:spcAft>
              <a:buNone/>
            </a:pPr>
            <a:r>
              <a:rPr lang="ru" sz="3800">
                <a:solidFill>
                  <a:srgbClr val="2D3339"/>
                </a:solidFill>
                <a:latin typeface="Abril Fatface"/>
                <a:ea typeface="Abril Fatface"/>
                <a:cs typeface="Abril Fatface"/>
                <a:sym typeface="Abril Fatface"/>
              </a:rPr>
              <a:t>Festive Events</a:t>
            </a:r>
            <a:endParaRPr sz="3800">
              <a:solidFill>
                <a:srgbClr val="2D3339"/>
              </a:solidFill>
              <a:latin typeface="Abril Fatface"/>
              <a:ea typeface="Abril Fatface"/>
              <a:cs typeface="Abril Fatface"/>
              <a:sym typeface="Abril Fatface"/>
            </a:endParaRPr>
          </a:p>
        </p:txBody>
      </p:sp>
      <p:sp>
        <p:nvSpPr>
          <p:cNvPr id="84" name="Google Shape;84;p14"/>
          <p:cNvSpPr txBox="1"/>
          <p:nvPr/>
        </p:nvSpPr>
        <p:spPr>
          <a:xfrm>
            <a:off x="3448050" y="1425600"/>
            <a:ext cx="3753000" cy="17547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lang="ru" sz="1200">
                <a:solidFill>
                  <a:srgbClr val="2D3339"/>
                </a:solidFill>
                <a:latin typeface="Open Sans"/>
                <a:ea typeface="Open Sans"/>
                <a:cs typeface="Open Sans"/>
                <a:sym typeface="Open Sans"/>
              </a:rPr>
              <a:t>Nullam a purus vitae dolor interdum ultrices vitae ac leo. Nam non sem risus. Quisque et malesuada ligula, vel convallis eros. Sed eu urna quam. Sed mi leo, consequat porttitor viverra in, efficitur sed mauris. Fusce ut leo ornare, blandit enim quis, interdum massa.</a:t>
            </a:r>
            <a:endParaRPr sz="1200">
              <a:solidFill>
                <a:srgbClr val="2D3339"/>
              </a:solidFill>
              <a:latin typeface="Open Sans"/>
              <a:ea typeface="Open Sans"/>
              <a:cs typeface="Open Sans"/>
              <a:sym typeface="Open Sans"/>
            </a:endParaRPr>
          </a:p>
        </p:txBody>
      </p:sp>
      <p:sp>
        <p:nvSpPr>
          <p:cNvPr id="85" name="Google Shape;85;p14"/>
          <p:cNvSpPr/>
          <p:nvPr/>
        </p:nvSpPr>
        <p:spPr>
          <a:xfrm>
            <a:off x="3533775" y="3351625"/>
            <a:ext cx="2160000" cy="360000"/>
          </a:xfrm>
          <a:prstGeom prst="rect">
            <a:avLst/>
          </a:prstGeom>
          <a:noFill/>
          <a:ln cap="flat" cmpd="sng" w="19050">
            <a:solidFill>
              <a:srgbClr val="2D333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4"/>
          <p:cNvSpPr txBox="1"/>
          <p:nvPr/>
        </p:nvSpPr>
        <p:spPr>
          <a:xfrm>
            <a:off x="3533775" y="3439225"/>
            <a:ext cx="2160000" cy="1848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ru" sz="1200">
                <a:solidFill>
                  <a:srgbClr val="2D3339"/>
                </a:solidFill>
                <a:latin typeface="Spartan"/>
                <a:ea typeface="Spartan"/>
                <a:cs typeface="Spartan"/>
                <a:sym typeface="Spartan"/>
              </a:rPr>
              <a:t>SHOP NOW</a:t>
            </a:r>
            <a:endParaRPr sz="1200">
              <a:solidFill>
                <a:srgbClr val="2D3339"/>
              </a:solidFill>
              <a:latin typeface="Spartan"/>
              <a:ea typeface="Spartan"/>
              <a:cs typeface="Spartan"/>
              <a:sym typeface="Spartan"/>
            </a:endParaRPr>
          </a:p>
        </p:txBody>
      </p:sp>
      <p:sp>
        <p:nvSpPr>
          <p:cNvPr id="87" name="Google Shape;87;p14"/>
          <p:cNvSpPr txBox="1"/>
          <p:nvPr/>
        </p:nvSpPr>
        <p:spPr>
          <a:xfrm>
            <a:off x="257175" y="4424825"/>
            <a:ext cx="3354900" cy="1354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ru" sz="3800">
                <a:solidFill>
                  <a:srgbClr val="2D3339"/>
                </a:solidFill>
                <a:latin typeface="Abril Fatface"/>
                <a:ea typeface="Abril Fatface"/>
                <a:cs typeface="Abril Fatface"/>
                <a:sym typeface="Abril Fatface"/>
              </a:rPr>
              <a:t>Customer</a:t>
            </a:r>
            <a:endParaRPr sz="3800">
              <a:solidFill>
                <a:srgbClr val="2D3339"/>
              </a:solidFill>
              <a:latin typeface="Abril Fatface"/>
              <a:ea typeface="Abril Fatface"/>
              <a:cs typeface="Abril Fatface"/>
              <a:sym typeface="Abril Fatface"/>
            </a:endParaRPr>
          </a:p>
          <a:p>
            <a:pPr indent="0" lvl="0" marL="0" rtl="0" algn="l">
              <a:spcBef>
                <a:spcPts val="0"/>
              </a:spcBef>
              <a:spcAft>
                <a:spcPts val="0"/>
              </a:spcAft>
              <a:buNone/>
            </a:pPr>
            <a:r>
              <a:rPr lang="ru" sz="3800">
                <a:solidFill>
                  <a:srgbClr val="2D3339"/>
                </a:solidFill>
                <a:latin typeface="Abril Fatface"/>
                <a:ea typeface="Abril Fatface"/>
                <a:cs typeface="Abril Fatface"/>
                <a:sym typeface="Abril Fatface"/>
              </a:rPr>
              <a:t>Reviews</a:t>
            </a:r>
            <a:endParaRPr sz="3800">
              <a:solidFill>
                <a:srgbClr val="2D3339"/>
              </a:solidFill>
              <a:latin typeface="Abril Fatface"/>
              <a:ea typeface="Abril Fatface"/>
              <a:cs typeface="Abril Fatface"/>
              <a:sym typeface="Abril Fatface"/>
            </a:endParaRPr>
          </a:p>
        </p:txBody>
      </p:sp>
      <p:sp>
        <p:nvSpPr>
          <p:cNvPr id="88" name="Google Shape;88;p14"/>
          <p:cNvSpPr txBox="1"/>
          <p:nvPr/>
        </p:nvSpPr>
        <p:spPr>
          <a:xfrm>
            <a:off x="264750" y="5702325"/>
            <a:ext cx="3354900" cy="17547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lang="ru" sz="1200">
                <a:solidFill>
                  <a:srgbClr val="2D3339"/>
                </a:solidFill>
                <a:latin typeface="Open Sans"/>
                <a:ea typeface="Open Sans"/>
                <a:cs typeface="Open Sans"/>
                <a:sym typeface="Open Sans"/>
              </a:rPr>
              <a:t>Aenean egestas sapien at quam auctor, quis feugiat turpis porttitor. Maecenas et varius neque. Duis consequat gravida mattis. Maecenas eu condimentum massa, tristique consequat leo. Etiam condimentum turpis purus.</a:t>
            </a:r>
            <a:endParaRPr sz="1200">
              <a:solidFill>
                <a:srgbClr val="2D3339"/>
              </a:solidFill>
              <a:latin typeface="Open Sans"/>
              <a:ea typeface="Open Sans"/>
              <a:cs typeface="Open Sans"/>
              <a:sym typeface="Open Sans"/>
            </a:endParaRPr>
          </a:p>
        </p:txBody>
      </p:sp>
      <p:sp>
        <p:nvSpPr>
          <p:cNvPr id="89" name="Google Shape;89;p14"/>
          <p:cNvSpPr/>
          <p:nvPr/>
        </p:nvSpPr>
        <p:spPr>
          <a:xfrm>
            <a:off x="350475" y="7666450"/>
            <a:ext cx="2160000" cy="360000"/>
          </a:xfrm>
          <a:prstGeom prst="rect">
            <a:avLst/>
          </a:prstGeom>
          <a:noFill/>
          <a:ln cap="flat" cmpd="sng" w="19050">
            <a:solidFill>
              <a:srgbClr val="2D333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14"/>
          <p:cNvSpPr txBox="1"/>
          <p:nvPr/>
        </p:nvSpPr>
        <p:spPr>
          <a:xfrm>
            <a:off x="350475" y="7754050"/>
            <a:ext cx="2160000" cy="1848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ru" sz="1200">
                <a:solidFill>
                  <a:srgbClr val="2D3339"/>
                </a:solidFill>
                <a:latin typeface="Spartan"/>
                <a:ea typeface="Spartan"/>
                <a:cs typeface="Spartan"/>
                <a:sym typeface="Spartan"/>
              </a:rPr>
              <a:t>READ MORE</a:t>
            </a:r>
            <a:endParaRPr sz="1200">
              <a:solidFill>
                <a:srgbClr val="2D3339"/>
              </a:solidFill>
              <a:latin typeface="Spartan"/>
              <a:ea typeface="Spartan"/>
              <a:cs typeface="Spartan"/>
              <a:sym typeface="Spartan"/>
            </a:endParaRPr>
          </a:p>
        </p:txBody>
      </p:sp>
      <p:pic>
        <p:nvPicPr>
          <p:cNvPr id="91" name="Google Shape;91;p14"/>
          <p:cNvPicPr preferRelativeResize="0"/>
          <p:nvPr/>
        </p:nvPicPr>
        <p:blipFill rotWithShape="1">
          <a:blip r:embed="rId4">
            <a:alphaModFix/>
          </a:blip>
          <a:srcRect b="20917" l="0" r="0" t="0"/>
          <a:stretch/>
        </p:blipFill>
        <p:spPr>
          <a:xfrm flipH="1">
            <a:off x="3619651" y="4250050"/>
            <a:ext cx="3581399" cy="3776399"/>
          </a:xfrm>
          <a:prstGeom prst="rect">
            <a:avLst/>
          </a:prstGeom>
          <a:noFill/>
          <a:ln>
            <a:noFill/>
          </a:ln>
        </p:spPr>
      </p:pic>
      <p:sp>
        <p:nvSpPr>
          <p:cNvPr id="92" name="Google Shape;92;p14"/>
          <p:cNvSpPr txBox="1"/>
          <p:nvPr/>
        </p:nvSpPr>
        <p:spPr>
          <a:xfrm>
            <a:off x="2102550" y="8283500"/>
            <a:ext cx="33549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ru" sz="2000">
                <a:solidFill>
                  <a:srgbClr val="2D3339"/>
                </a:solidFill>
                <a:latin typeface="Spartan"/>
                <a:ea typeface="Spartan"/>
                <a:cs typeface="Spartan"/>
                <a:sym typeface="Spartan"/>
              </a:rPr>
              <a:t>TERRY &amp; JERRY</a:t>
            </a:r>
            <a:endParaRPr sz="2000">
              <a:solidFill>
                <a:srgbClr val="2D3339"/>
              </a:solidFill>
              <a:latin typeface="Spartan"/>
              <a:ea typeface="Spartan"/>
              <a:cs typeface="Spartan"/>
              <a:sym typeface="Spartan"/>
            </a:endParaRPr>
          </a:p>
        </p:txBody>
      </p:sp>
      <p:cxnSp>
        <p:nvCxnSpPr>
          <p:cNvPr id="93" name="Google Shape;93;p14"/>
          <p:cNvCxnSpPr/>
          <p:nvPr/>
        </p:nvCxnSpPr>
        <p:spPr>
          <a:xfrm>
            <a:off x="3463350" y="8802263"/>
            <a:ext cx="633300" cy="0"/>
          </a:xfrm>
          <a:prstGeom prst="straightConnector1">
            <a:avLst/>
          </a:prstGeom>
          <a:noFill/>
          <a:ln cap="flat" cmpd="sng" w="19050">
            <a:solidFill>
              <a:srgbClr val="2D3339"/>
            </a:solidFill>
            <a:prstDash val="solid"/>
            <a:round/>
            <a:headEnd len="med" w="med" type="none"/>
            <a:tailEnd len="med" w="med" type="none"/>
          </a:ln>
        </p:spPr>
      </p:cxnSp>
      <p:sp>
        <p:nvSpPr>
          <p:cNvPr id="94" name="Google Shape;94;p14"/>
          <p:cNvSpPr txBox="1"/>
          <p:nvPr/>
        </p:nvSpPr>
        <p:spPr>
          <a:xfrm>
            <a:off x="264750" y="8861675"/>
            <a:ext cx="7012500" cy="646500"/>
          </a:xfrm>
          <a:prstGeom prst="rect">
            <a:avLst/>
          </a:prstGeom>
          <a:noFill/>
          <a:ln>
            <a:noFill/>
          </a:ln>
        </p:spPr>
        <p:txBody>
          <a:bodyPr anchorCtr="0" anchor="t" bIns="91425" lIns="91425" spcFirstLastPara="1" rIns="91425" wrap="square" tIns="91425">
            <a:spAutoFit/>
          </a:bodyPr>
          <a:lstStyle/>
          <a:p>
            <a:pPr indent="0" lvl="0" marL="0" rtl="0" algn="ctr">
              <a:lnSpc>
                <a:spcPct val="150000"/>
              </a:lnSpc>
              <a:spcBef>
                <a:spcPts val="0"/>
              </a:spcBef>
              <a:spcAft>
                <a:spcPts val="0"/>
              </a:spcAft>
              <a:buNone/>
            </a:pPr>
            <a:r>
              <a:rPr lang="ru" sz="1200">
                <a:solidFill>
                  <a:srgbClr val="2D3339"/>
                </a:solidFill>
                <a:latin typeface="Open Sans"/>
                <a:ea typeface="Open Sans"/>
                <a:cs typeface="Open Sans"/>
                <a:sym typeface="Open Sans"/>
              </a:rPr>
              <a:t>Aenean egestas sapien at quam auctor, quis feugiat turpis porttitor. Maecenas et varius neque. Duis consequat gravida mattis.</a:t>
            </a:r>
            <a:endParaRPr sz="1200">
              <a:solidFill>
                <a:srgbClr val="2D3339"/>
              </a:solidFill>
              <a:latin typeface="Open Sans"/>
              <a:ea typeface="Open Sans"/>
              <a:cs typeface="Open Sans"/>
              <a:sym typeface="Open Sans"/>
            </a:endParaRPr>
          </a:p>
        </p:txBody>
      </p:sp>
      <p:sp>
        <p:nvSpPr>
          <p:cNvPr id="95" name="Google Shape;95;p14"/>
          <p:cNvSpPr/>
          <p:nvPr/>
        </p:nvSpPr>
        <p:spPr>
          <a:xfrm>
            <a:off x="0" y="9805613"/>
            <a:ext cx="7560000" cy="646500"/>
          </a:xfrm>
          <a:prstGeom prst="rect">
            <a:avLst/>
          </a:prstGeom>
          <a:solidFill>
            <a:srgbClr val="C2D3D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14"/>
          <p:cNvSpPr/>
          <p:nvPr/>
        </p:nvSpPr>
        <p:spPr>
          <a:xfrm>
            <a:off x="2517938" y="9648825"/>
            <a:ext cx="2524125" cy="1057275"/>
          </a:xfrm>
          <a:custGeom>
            <a:rect b="b" l="l" r="r" t="t"/>
            <a:pathLst>
              <a:path extrusionOk="0" h="42291" w="100965">
                <a:moveTo>
                  <a:pt x="0" y="42291"/>
                </a:moveTo>
                <a:lnTo>
                  <a:pt x="0" y="0"/>
                </a:lnTo>
                <a:lnTo>
                  <a:pt x="100965" y="0"/>
                </a:lnTo>
                <a:lnTo>
                  <a:pt x="100965" y="42291"/>
                </a:lnTo>
              </a:path>
            </a:pathLst>
          </a:custGeom>
          <a:noFill/>
          <a:ln cap="flat" cmpd="sng" w="19050">
            <a:solidFill>
              <a:srgbClr val="2D3339"/>
            </a:solidFill>
            <a:prstDash val="solid"/>
            <a:round/>
            <a:headEnd len="med" w="med" type="none"/>
            <a:tailEnd len="med" w="med" type="none"/>
          </a:ln>
        </p:spPr>
      </p:sp>
      <p:sp>
        <p:nvSpPr>
          <p:cNvPr id="97" name="Google Shape;97;p14"/>
          <p:cNvSpPr txBox="1"/>
          <p:nvPr/>
        </p:nvSpPr>
        <p:spPr>
          <a:xfrm>
            <a:off x="350475" y="9913575"/>
            <a:ext cx="1809600" cy="1848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200">
                <a:solidFill>
                  <a:srgbClr val="2D3339"/>
                </a:solidFill>
                <a:latin typeface="Spartan"/>
                <a:ea typeface="Spartan"/>
                <a:cs typeface="Spartan"/>
                <a:sym typeface="Spartan"/>
              </a:rPr>
              <a:t>Email newsletter </a:t>
            </a:r>
            <a:endParaRPr sz="1200">
              <a:solidFill>
                <a:srgbClr val="2D3339"/>
              </a:solidFill>
              <a:latin typeface="Spartan"/>
              <a:ea typeface="Spartan"/>
              <a:cs typeface="Spartan"/>
              <a:sym typeface="Spartan"/>
            </a:endParaRPr>
          </a:p>
        </p:txBody>
      </p:sp>
      <p:sp>
        <p:nvSpPr>
          <p:cNvPr id="98" name="Google Shape;98;p14"/>
          <p:cNvSpPr txBox="1"/>
          <p:nvPr/>
        </p:nvSpPr>
        <p:spPr>
          <a:xfrm>
            <a:off x="350475" y="10175775"/>
            <a:ext cx="1809600" cy="1848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200">
                <a:solidFill>
                  <a:srgbClr val="2D3339"/>
                </a:solidFill>
                <a:latin typeface="Spartan"/>
                <a:ea typeface="Spartan"/>
                <a:cs typeface="Spartan"/>
                <a:sym typeface="Spartan"/>
              </a:rPr>
              <a:t>May 2032</a:t>
            </a:r>
            <a:endParaRPr sz="1200">
              <a:solidFill>
                <a:srgbClr val="2D3339"/>
              </a:solidFill>
              <a:latin typeface="Spartan"/>
              <a:ea typeface="Spartan"/>
              <a:cs typeface="Spartan"/>
              <a:sym typeface="Spartan"/>
            </a:endParaRPr>
          </a:p>
        </p:txBody>
      </p:sp>
      <p:sp>
        <p:nvSpPr>
          <p:cNvPr id="99" name="Google Shape;99;p14"/>
          <p:cNvSpPr txBox="1"/>
          <p:nvPr/>
        </p:nvSpPr>
        <p:spPr>
          <a:xfrm>
            <a:off x="2643150" y="9894525"/>
            <a:ext cx="2273700" cy="1848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ru" sz="1200">
                <a:solidFill>
                  <a:srgbClr val="2D3339"/>
                </a:solidFill>
                <a:latin typeface="Spartan"/>
                <a:ea typeface="Spartan"/>
                <a:cs typeface="Spartan"/>
                <a:sym typeface="Spartan"/>
              </a:rPr>
              <a:t>Follow us on social media</a:t>
            </a:r>
            <a:endParaRPr sz="1200">
              <a:solidFill>
                <a:srgbClr val="2D3339"/>
              </a:solidFill>
              <a:latin typeface="Spartan"/>
              <a:ea typeface="Spartan"/>
              <a:cs typeface="Spartan"/>
              <a:sym typeface="Spartan"/>
            </a:endParaRPr>
          </a:p>
        </p:txBody>
      </p:sp>
      <p:sp>
        <p:nvSpPr>
          <p:cNvPr id="100" name="Google Shape;100;p14"/>
          <p:cNvSpPr txBox="1"/>
          <p:nvPr/>
        </p:nvSpPr>
        <p:spPr>
          <a:xfrm>
            <a:off x="5399950" y="9918338"/>
            <a:ext cx="1809600" cy="184800"/>
          </a:xfrm>
          <a:prstGeom prst="rect">
            <a:avLst/>
          </a:prstGeom>
          <a:noFill/>
          <a:ln>
            <a:noFill/>
          </a:ln>
        </p:spPr>
        <p:txBody>
          <a:bodyPr anchorCtr="0" anchor="t" bIns="0" lIns="0" spcFirstLastPara="1" rIns="0" wrap="square" tIns="0">
            <a:spAutoFit/>
          </a:bodyPr>
          <a:lstStyle/>
          <a:p>
            <a:pPr indent="0" lvl="0" marL="0" rtl="0" algn="r">
              <a:spcBef>
                <a:spcPts val="0"/>
              </a:spcBef>
              <a:spcAft>
                <a:spcPts val="0"/>
              </a:spcAft>
              <a:buNone/>
            </a:pPr>
            <a:r>
              <a:rPr lang="ru" sz="1200">
                <a:solidFill>
                  <a:srgbClr val="2D3339"/>
                </a:solidFill>
                <a:latin typeface="Spartan"/>
                <a:ea typeface="Spartan"/>
                <a:cs typeface="Spartan"/>
                <a:sym typeface="Spartan"/>
              </a:rPr>
              <a:t>Example.com</a:t>
            </a:r>
            <a:endParaRPr sz="1200">
              <a:solidFill>
                <a:srgbClr val="2D3339"/>
              </a:solidFill>
              <a:latin typeface="Spartan"/>
              <a:ea typeface="Spartan"/>
              <a:cs typeface="Spartan"/>
              <a:sym typeface="Spartan"/>
            </a:endParaRPr>
          </a:p>
        </p:txBody>
      </p:sp>
      <p:sp>
        <p:nvSpPr>
          <p:cNvPr id="101" name="Google Shape;101;p14"/>
          <p:cNvSpPr txBox="1"/>
          <p:nvPr/>
        </p:nvSpPr>
        <p:spPr>
          <a:xfrm>
            <a:off x="5399950" y="10180538"/>
            <a:ext cx="1809600" cy="184800"/>
          </a:xfrm>
          <a:prstGeom prst="rect">
            <a:avLst/>
          </a:prstGeom>
          <a:noFill/>
          <a:ln>
            <a:noFill/>
          </a:ln>
        </p:spPr>
        <p:txBody>
          <a:bodyPr anchorCtr="0" anchor="t" bIns="0" lIns="0" spcFirstLastPara="1" rIns="0" wrap="square" tIns="0">
            <a:spAutoFit/>
          </a:bodyPr>
          <a:lstStyle/>
          <a:p>
            <a:pPr indent="0" lvl="0" marL="0" rtl="0" algn="r">
              <a:spcBef>
                <a:spcPts val="0"/>
              </a:spcBef>
              <a:spcAft>
                <a:spcPts val="0"/>
              </a:spcAft>
              <a:buNone/>
            </a:pPr>
            <a:r>
              <a:rPr lang="ru" sz="1200">
                <a:solidFill>
                  <a:srgbClr val="2D3339"/>
                </a:solidFill>
                <a:latin typeface="Spartan"/>
                <a:ea typeface="Spartan"/>
                <a:cs typeface="Spartan"/>
                <a:sym typeface="Spartan"/>
              </a:rPr>
              <a:t>123-456-7890</a:t>
            </a:r>
            <a:endParaRPr sz="1200">
              <a:solidFill>
                <a:srgbClr val="2D3339"/>
              </a:solidFill>
              <a:latin typeface="Spartan"/>
              <a:ea typeface="Spartan"/>
              <a:cs typeface="Spartan"/>
              <a:sym typeface="Spartan"/>
            </a:endParaRPr>
          </a:p>
        </p:txBody>
      </p:sp>
      <p:pic>
        <p:nvPicPr>
          <p:cNvPr id="102" name="Google Shape;102;p14"/>
          <p:cNvPicPr preferRelativeResize="0"/>
          <p:nvPr/>
        </p:nvPicPr>
        <p:blipFill>
          <a:blip r:embed="rId5">
            <a:alphaModFix/>
          </a:blip>
          <a:stretch>
            <a:fillRect/>
          </a:stretch>
        </p:blipFill>
        <p:spPr>
          <a:xfrm>
            <a:off x="3131099" y="10141641"/>
            <a:ext cx="184792" cy="184800"/>
          </a:xfrm>
          <a:prstGeom prst="rect">
            <a:avLst/>
          </a:prstGeom>
          <a:noFill/>
          <a:ln>
            <a:noFill/>
          </a:ln>
        </p:spPr>
      </p:pic>
      <p:pic>
        <p:nvPicPr>
          <p:cNvPr id="103" name="Google Shape;103;p14"/>
          <p:cNvPicPr preferRelativeResize="0"/>
          <p:nvPr/>
        </p:nvPicPr>
        <p:blipFill>
          <a:blip r:embed="rId6">
            <a:alphaModFix/>
          </a:blip>
          <a:stretch>
            <a:fillRect/>
          </a:stretch>
        </p:blipFill>
        <p:spPr>
          <a:xfrm>
            <a:off x="3499241" y="10141641"/>
            <a:ext cx="189090" cy="184800"/>
          </a:xfrm>
          <a:prstGeom prst="rect">
            <a:avLst/>
          </a:prstGeom>
          <a:noFill/>
          <a:ln>
            <a:noFill/>
          </a:ln>
        </p:spPr>
      </p:pic>
      <p:pic>
        <p:nvPicPr>
          <p:cNvPr id="104" name="Google Shape;104;p14"/>
          <p:cNvPicPr preferRelativeResize="0"/>
          <p:nvPr/>
        </p:nvPicPr>
        <p:blipFill>
          <a:blip r:embed="rId7">
            <a:alphaModFix/>
          </a:blip>
          <a:stretch>
            <a:fillRect/>
          </a:stretch>
        </p:blipFill>
        <p:spPr>
          <a:xfrm>
            <a:off x="3871681" y="10141641"/>
            <a:ext cx="184793" cy="184800"/>
          </a:xfrm>
          <a:prstGeom prst="rect">
            <a:avLst/>
          </a:prstGeom>
          <a:noFill/>
          <a:ln>
            <a:noFill/>
          </a:ln>
        </p:spPr>
      </p:pic>
      <p:pic>
        <p:nvPicPr>
          <p:cNvPr id="105" name="Google Shape;105;p14"/>
          <p:cNvPicPr preferRelativeResize="0"/>
          <p:nvPr/>
        </p:nvPicPr>
        <p:blipFill>
          <a:blip r:embed="rId8">
            <a:alphaModFix/>
          </a:blip>
          <a:stretch>
            <a:fillRect/>
          </a:stretch>
        </p:blipFill>
        <p:spPr>
          <a:xfrm>
            <a:off x="4239824" y="10141641"/>
            <a:ext cx="184793" cy="1848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