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Mouse Memoirs"/>
      <p:regular r:id="rId7"/>
    </p:embeddedFont>
    <p:embeddedFont>
      <p:font typeface="Lato"/>
      <p:regular r:id="rId8"/>
      <p:bold r:id="rId9"/>
      <p:italic r:id="rId10"/>
      <p:boldItalic r:id="rId11"/>
    </p:embeddedFont>
    <p:embeddedFont>
      <p:font typeface="Caveat Brush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-boldItalic.fntdata"/><Relationship Id="rId10" Type="http://schemas.openxmlformats.org/officeDocument/2006/relationships/font" Target="fonts/Lato-italic.fntdata"/><Relationship Id="rId12" Type="http://schemas.openxmlformats.org/officeDocument/2006/relationships/font" Target="fonts/CaveatBrush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useMemoirs-regular.fntdata"/><Relationship Id="rId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13" Type="http://schemas.openxmlformats.org/officeDocument/2006/relationships/image" Target="../media/image2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jp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9.jpg"/><Relationship Id="rId8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E3DDC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" y="4474487"/>
            <a:ext cx="7560000" cy="506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0" y="6139892"/>
            <a:ext cx="7560000" cy="4550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375" y="7896153"/>
            <a:ext cx="7560000" cy="2814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590" y="4"/>
            <a:ext cx="2806686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712950" y="2669400"/>
            <a:ext cx="6134100" cy="7486800"/>
          </a:xfrm>
          <a:prstGeom prst="rect">
            <a:avLst/>
          </a:prstGeom>
          <a:solidFill>
            <a:srgbClr val="FFFD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7">
            <a:alphaModFix/>
          </a:blip>
          <a:srcRect b="6267" l="1202" r="1045" t="28577"/>
          <a:stretch/>
        </p:blipFill>
        <p:spPr>
          <a:xfrm>
            <a:off x="1375170" y="7061742"/>
            <a:ext cx="1333800" cy="1333800"/>
          </a:xfrm>
          <a:prstGeom prst="ellipse">
            <a:avLst/>
          </a:prstGeom>
          <a:noFill/>
          <a:ln cap="flat" cmpd="sng" w="38100">
            <a:solidFill>
              <a:srgbClr val="E3DDC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8">
            <a:alphaModFix/>
          </a:blip>
          <a:srcRect b="13393" l="42724" r="7117" t="12406"/>
          <a:stretch/>
        </p:blipFill>
        <p:spPr>
          <a:xfrm>
            <a:off x="3030025" y="7351448"/>
            <a:ext cx="1333800" cy="1333800"/>
          </a:xfrm>
          <a:prstGeom prst="ellipse">
            <a:avLst/>
          </a:prstGeom>
          <a:noFill/>
          <a:ln cap="flat" cmpd="sng" w="38100">
            <a:solidFill>
              <a:srgbClr val="E3DDC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9">
            <a:alphaModFix/>
          </a:blip>
          <a:srcRect b="18002" l="9420" r="5247" t="18002"/>
          <a:stretch/>
        </p:blipFill>
        <p:spPr>
          <a:xfrm>
            <a:off x="4845150" y="7022000"/>
            <a:ext cx="1333800" cy="1333800"/>
          </a:xfrm>
          <a:prstGeom prst="ellipse">
            <a:avLst/>
          </a:prstGeom>
          <a:noFill/>
          <a:ln cap="flat" cmpd="sng" w="38100">
            <a:solidFill>
              <a:srgbClr val="E3DDC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" name="Google Shape;63;p13"/>
          <p:cNvSpPr txBox="1"/>
          <p:nvPr/>
        </p:nvSpPr>
        <p:spPr>
          <a:xfrm>
            <a:off x="485775" y="1057275"/>
            <a:ext cx="6591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rgbClr val="B36747"/>
                </a:solidFill>
                <a:latin typeface="Mouse Memoirs"/>
                <a:ea typeface="Mouse Memoirs"/>
                <a:cs typeface="Mouse Memoirs"/>
                <a:sym typeface="Mouse Memoirs"/>
              </a:rPr>
              <a:t>Daily Announcement</a:t>
            </a:r>
            <a:endParaRPr sz="8000">
              <a:solidFill>
                <a:srgbClr val="B36747"/>
              </a:solidFill>
              <a:latin typeface="Mouse Memoirs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304925" y="318375"/>
            <a:ext cx="4953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Elementary School</a:t>
            </a:r>
            <a:endParaRPr sz="48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876425" y="2933700"/>
            <a:ext cx="381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9C6F58"/>
                </a:solidFill>
                <a:latin typeface="Lato"/>
                <a:ea typeface="Lato"/>
                <a:cs typeface="Lato"/>
                <a:sym typeface="Lato"/>
              </a:rPr>
              <a:t>Dear Parents</a:t>
            </a:r>
            <a:endParaRPr b="1" sz="4000">
              <a:solidFill>
                <a:srgbClr val="9C6F5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276350" y="3769425"/>
            <a:ext cx="50103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9C6F58"/>
                </a:solidFill>
                <a:latin typeface="Lato"/>
                <a:ea typeface="Lato"/>
                <a:cs typeface="Lato"/>
                <a:sym typeface="Lato"/>
              </a:rPr>
              <a:t>Tomorrow there will be an autumn holiday at our school. Come with your children, there will be a lot of fun, funny contests, and a sea of good mood.</a:t>
            </a:r>
            <a:endParaRPr sz="2000">
              <a:solidFill>
                <a:srgbClr val="9C6F5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047875" y="6229350"/>
            <a:ext cx="3457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9C6F58"/>
                </a:solidFill>
                <a:latin typeface="Lato"/>
                <a:ea typeface="Lato"/>
                <a:cs typeface="Lato"/>
                <a:sym typeface="Lato"/>
              </a:rPr>
              <a:t>Elementary school teacher</a:t>
            </a:r>
            <a:endParaRPr sz="1900">
              <a:solidFill>
                <a:srgbClr val="9C6F5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200200" y="6611100"/>
            <a:ext cx="3153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9C6F58"/>
                </a:solidFill>
                <a:latin typeface="Lato"/>
                <a:ea typeface="Lato"/>
                <a:cs typeface="Lato"/>
                <a:sym typeface="Lato"/>
              </a:rPr>
              <a:t>Rachel Bergnaum</a:t>
            </a:r>
            <a:endParaRPr b="1" sz="1900">
              <a:solidFill>
                <a:srgbClr val="9C6F58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9" name="Google Shape;69;p13"/>
          <p:cNvGrpSpPr/>
          <p:nvPr/>
        </p:nvGrpSpPr>
        <p:grpSpPr>
          <a:xfrm>
            <a:off x="3575150" y="6000750"/>
            <a:ext cx="409700" cy="72900"/>
            <a:chOff x="3576650" y="6000750"/>
            <a:chExt cx="409700" cy="72900"/>
          </a:xfrm>
        </p:grpSpPr>
        <p:sp>
          <p:nvSpPr>
            <p:cNvPr id="70" name="Google Shape;70;p13"/>
            <p:cNvSpPr/>
            <p:nvPr/>
          </p:nvSpPr>
          <p:spPr>
            <a:xfrm>
              <a:off x="3576650" y="6000750"/>
              <a:ext cx="72900" cy="72900"/>
            </a:xfrm>
            <a:prstGeom prst="ellipse">
              <a:avLst/>
            </a:prstGeom>
            <a:solidFill>
              <a:srgbClr val="D0D0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745050" y="6000750"/>
              <a:ext cx="72900" cy="72900"/>
            </a:xfrm>
            <a:prstGeom prst="ellipse">
              <a:avLst/>
            </a:prstGeom>
            <a:solidFill>
              <a:srgbClr val="D0D0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913450" y="6000750"/>
              <a:ext cx="72900" cy="72900"/>
            </a:xfrm>
            <a:prstGeom prst="ellipse">
              <a:avLst/>
            </a:prstGeom>
            <a:solidFill>
              <a:srgbClr val="D0D0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13"/>
          <p:cNvSpPr txBox="1"/>
          <p:nvPr/>
        </p:nvSpPr>
        <p:spPr>
          <a:xfrm>
            <a:off x="2047875" y="8905875"/>
            <a:ext cx="34575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800">
                <a:solidFill>
                  <a:srgbClr val="9C6F58"/>
                </a:solidFill>
                <a:latin typeface="Lato"/>
                <a:ea typeface="Lato"/>
                <a:cs typeface="Lato"/>
                <a:sym typeface="Lato"/>
              </a:rPr>
              <a:t>Fore more Information:</a:t>
            </a:r>
            <a:endParaRPr b="1" sz="1800">
              <a:solidFill>
                <a:srgbClr val="9C6F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9C6F58"/>
                </a:solidFill>
                <a:latin typeface="Lato"/>
                <a:ea typeface="Lato"/>
                <a:cs typeface="Lato"/>
                <a:sym typeface="Lato"/>
              </a:rPr>
              <a:t>+123-456-7890</a:t>
            </a:r>
            <a:endParaRPr sz="1800">
              <a:solidFill>
                <a:srgbClr val="9C6F5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 rotWithShape="1">
          <a:blip r:embed="rId10">
            <a:alphaModFix/>
          </a:blip>
          <a:srcRect b="0" l="0" r="27886" t="0"/>
          <a:stretch/>
        </p:blipFill>
        <p:spPr>
          <a:xfrm>
            <a:off x="6494925" y="318375"/>
            <a:ext cx="1066575" cy="5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2400" y="6083900"/>
            <a:ext cx="409700" cy="40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12">
            <a:alphaModFix/>
          </a:blip>
          <a:srcRect b="33382" l="0" r="0" t="0"/>
          <a:stretch/>
        </p:blipFill>
        <p:spPr>
          <a:xfrm>
            <a:off x="2958525" y="10345725"/>
            <a:ext cx="1479000" cy="365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13"/>
          <p:cNvGrpSpPr/>
          <p:nvPr/>
        </p:nvGrpSpPr>
        <p:grpSpPr>
          <a:xfrm>
            <a:off x="357975" y="2340375"/>
            <a:ext cx="6846904" cy="1231500"/>
            <a:chOff x="357975" y="2340375"/>
            <a:chExt cx="6846904" cy="1231500"/>
          </a:xfrm>
        </p:grpSpPr>
        <p:pic>
          <p:nvPicPr>
            <p:cNvPr id="78" name="Google Shape;78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5981700" y="2340375"/>
              <a:ext cx="1223179" cy="123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 flipH="1">
              <a:off x="357975" y="2340375"/>
              <a:ext cx="1223179" cy="1231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13"/>
          <p:cNvGrpSpPr/>
          <p:nvPr/>
        </p:nvGrpSpPr>
        <p:grpSpPr>
          <a:xfrm rot="10800000">
            <a:off x="357975" y="9239700"/>
            <a:ext cx="6846904" cy="1231500"/>
            <a:chOff x="357975" y="2340375"/>
            <a:chExt cx="6846904" cy="1231500"/>
          </a:xfrm>
        </p:grpSpPr>
        <p:pic>
          <p:nvPicPr>
            <p:cNvPr id="81" name="Google Shape;81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5981700" y="2340375"/>
              <a:ext cx="1223179" cy="123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 flipH="1">
              <a:off x="357975" y="2340375"/>
              <a:ext cx="1223179" cy="1231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