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Quicksand"/>
      <p:regular r:id="rId7"/>
      <p:bold r:id="rId8"/>
    </p:embeddedFont>
    <p:embeddedFont>
      <p:font typeface="Gochi Hand"/>
      <p:regular r:id="rId9"/>
    </p:embeddedFont>
    <p:embeddedFont>
      <p:font typeface="Quicksand SemiBold"/>
      <p:regular r:id="rId10"/>
      <p:bold r:id="rId11"/>
    </p:embeddedFont>
    <p:embeddedFont>
      <p:font typeface="Alfa Slab On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  <p15:guide id="3" orient="horz" pos="6520">
          <p15:clr>
            <a:srgbClr val="9AA0A6"/>
          </p15:clr>
        </p15:guide>
        <p15:guide id="4" pos="454">
          <p15:clr>
            <a:srgbClr val="9AA0A6"/>
          </p15:clr>
        </p15:guide>
        <p15:guide id="5" pos="434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  <p:guide pos="6520" orient="horz"/>
        <p:guide pos="454"/>
        <p:guide pos="43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QuicksandSemiBold-bold.fntdata"/><Relationship Id="rId10" Type="http://schemas.openxmlformats.org/officeDocument/2006/relationships/font" Target="fonts/QuicksandSemiBold-regular.fntdata"/><Relationship Id="rId12" Type="http://schemas.openxmlformats.org/officeDocument/2006/relationships/font" Target="fonts/AlfaSlabOne-regular.fntdata"/><Relationship Id="rId9" Type="http://schemas.openxmlformats.org/officeDocument/2006/relationships/font" Target="fonts/GochiHan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63275" y="7502752"/>
            <a:ext cx="6835500" cy="2847248"/>
            <a:chOff x="363275" y="7502752"/>
            <a:chExt cx="6835500" cy="2847248"/>
          </a:xfrm>
        </p:grpSpPr>
        <p:sp>
          <p:nvSpPr>
            <p:cNvPr id="55" name="Google Shape;55;p13"/>
            <p:cNvSpPr/>
            <p:nvPr/>
          </p:nvSpPr>
          <p:spPr>
            <a:xfrm>
              <a:off x="363275" y="7662000"/>
              <a:ext cx="6835500" cy="2688000"/>
            </a:xfrm>
            <a:prstGeom prst="roundRect">
              <a:avLst>
                <a:gd fmla="val 2998" name="adj"/>
              </a:avLst>
            </a:prstGeom>
            <a:solidFill>
              <a:srgbClr val="EAF6FA"/>
            </a:solidFill>
            <a:ln cap="flat" cmpd="sng" w="28575">
              <a:solidFill>
                <a:srgbClr val="C0E6E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2605825" y="7502752"/>
              <a:ext cx="2361600" cy="316250"/>
              <a:chOff x="2497500" y="7529250"/>
              <a:chExt cx="2361600" cy="316250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2497500" y="7543100"/>
                <a:ext cx="2361600" cy="302400"/>
              </a:xfrm>
              <a:prstGeom prst="roundRect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28575">
                <a:solidFill>
                  <a:srgbClr val="C0E6E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 txBox="1"/>
              <p:nvPr/>
            </p:nvSpPr>
            <p:spPr>
              <a:xfrm>
                <a:off x="2900550" y="7529250"/>
                <a:ext cx="1555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1A2446"/>
                    </a:solidFill>
                    <a:latin typeface="Gochi Hand"/>
                    <a:ea typeface="Gochi Hand"/>
                    <a:cs typeface="Gochi Hand"/>
                    <a:sym typeface="Gochi Hand"/>
                  </a:rPr>
                  <a:t>Comments</a:t>
                </a:r>
                <a:endParaRPr sz="1800">
                  <a:solidFill>
                    <a:srgbClr val="1A2446"/>
                  </a:solidFill>
                  <a:latin typeface="Gochi Hand"/>
                  <a:ea typeface="Gochi Hand"/>
                  <a:cs typeface="Gochi Hand"/>
                  <a:sym typeface="Gochi Hand"/>
                </a:endParaRPr>
              </a:p>
            </p:txBody>
          </p:sp>
        </p:grpSp>
        <p:cxnSp>
          <p:nvCxnSpPr>
            <p:cNvPr id="59" name="Google Shape;59;p13"/>
            <p:cNvCxnSpPr/>
            <p:nvPr/>
          </p:nvCxnSpPr>
          <p:spPr>
            <a:xfrm>
              <a:off x="726625" y="8195075"/>
              <a:ext cx="6189300" cy="0"/>
            </a:xfrm>
            <a:prstGeom prst="straightConnector1">
              <a:avLst/>
            </a:prstGeom>
            <a:noFill/>
            <a:ln cap="flat" cmpd="sng" w="19050">
              <a:solidFill>
                <a:srgbClr val="C0E6E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726625" y="8519675"/>
              <a:ext cx="6189300" cy="0"/>
            </a:xfrm>
            <a:prstGeom prst="straightConnector1">
              <a:avLst/>
            </a:prstGeom>
            <a:noFill/>
            <a:ln cap="flat" cmpd="sng" w="19050">
              <a:solidFill>
                <a:srgbClr val="C0E6E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726625" y="8850750"/>
              <a:ext cx="6189300" cy="0"/>
            </a:xfrm>
            <a:prstGeom prst="straightConnector1">
              <a:avLst/>
            </a:prstGeom>
            <a:noFill/>
            <a:ln cap="flat" cmpd="sng" w="19050">
              <a:solidFill>
                <a:srgbClr val="C0E6E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726625" y="9175350"/>
              <a:ext cx="5348100" cy="0"/>
            </a:xfrm>
            <a:prstGeom prst="straightConnector1">
              <a:avLst/>
            </a:prstGeom>
            <a:noFill/>
            <a:ln cap="flat" cmpd="sng" w="19050">
              <a:solidFill>
                <a:srgbClr val="C0E6E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726625" y="9499800"/>
              <a:ext cx="5348100" cy="0"/>
            </a:xfrm>
            <a:prstGeom prst="straightConnector1">
              <a:avLst/>
            </a:prstGeom>
            <a:noFill/>
            <a:ln cap="flat" cmpd="sng" w="19050">
              <a:solidFill>
                <a:srgbClr val="C0E6E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726625" y="9824400"/>
              <a:ext cx="5619600" cy="0"/>
            </a:xfrm>
            <a:prstGeom prst="straightConnector1">
              <a:avLst/>
            </a:prstGeom>
            <a:noFill/>
            <a:ln cap="flat" cmpd="sng" w="19050">
              <a:solidFill>
                <a:srgbClr val="C0E6E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5" name="Google Shape;65;p13"/>
          <p:cNvSpPr/>
          <p:nvPr/>
        </p:nvSpPr>
        <p:spPr>
          <a:xfrm>
            <a:off x="0" y="0"/>
            <a:ext cx="7560000" cy="1828500"/>
          </a:xfrm>
          <a:prstGeom prst="rect">
            <a:avLst/>
          </a:prstGeom>
          <a:solidFill>
            <a:srgbClr val="DFF1F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5466"/>
            <a:ext cx="7560003" cy="179771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361078" y="281550"/>
            <a:ext cx="38157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300">
                <a:solidFill>
                  <a:srgbClr val="1A2446"/>
                </a:solidFill>
                <a:latin typeface="Alfa Slab One"/>
                <a:ea typeface="Alfa Slab One"/>
                <a:cs typeface="Alfa Slab One"/>
                <a:sym typeface="Alfa Slab One"/>
              </a:rPr>
              <a:t>Elementary</a:t>
            </a:r>
            <a:endParaRPr sz="4300">
              <a:solidFill>
                <a:srgbClr val="1A2446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300">
                <a:solidFill>
                  <a:srgbClr val="1A2446"/>
                </a:solidFill>
                <a:latin typeface="Alfa Slab One"/>
                <a:ea typeface="Alfa Slab One"/>
                <a:cs typeface="Alfa Slab One"/>
                <a:sym typeface="Alfa Slab One"/>
              </a:rPr>
              <a:t>Report Card</a:t>
            </a:r>
            <a:endParaRPr sz="4300">
              <a:solidFill>
                <a:srgbClr val="1A2446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0" y="1800225"/>
            <a:ext cx="7560000" cy="54900"/>
          </a:xfrm>
          <a:prstGeom prst="rect">
            <a:avLst/>
          </a:prstGeom>
          <a:solidFill>
            <a:srgbClr val="C0E6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9147" y="209631"/>
            <a:ext cx="1211425" cy="1590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5326" y="336425"/>
            <a:ext cx="1211425" cy="14638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1" name="Google Shape;71;p13"/>
          <p:cNvGrpSpPr/>
          <p:nvPr/>
        </p:nvGrpSpPr>
        <p:grpSpPr>
          <a:xfrm>
            <a:off x="364350" y="2060175"/>
            <a:ext cx="6835500" cy="1636200"/>
            <a:chOff x="364350" y="2060175"/>
            <a:chExt cx="6835500" cy="1636200"/>
          </a:xfrm>
        </p:grpSpPr>
        <p:grpSp>
          <p:nvGrpSpPr>
            <p:cNvPr id="72" name="Google Shape;72;p13"/>
            <p:cNvGrpSpPr/>
            <p:nvPr/>
          </p:nvGrpSpPr>
          <p:grpSpPr>
            <a:xfrm>
              <a:off x="364350" y="2074025"/>
              <a:ext cx="6835500" cy="1622350"/>
              <a:chOff x="364350" y="2074025"/>
              <a:chExt cx="6835500" cy="1622350"/>
            </a:xfrm>
          </p:grpSpPr>
          <p:sp>
            <p:nvSpPr>
              <p:cNvPr id="73" name="Google Shape;73;p13"/>
              <p:cNvSpPr/>
              <p:nvPr/>
            </p:nvSpPr>
            <p:spPr>
              <a:xfrm>
                <a:off x="364350" y="2232675"/>
                <a:ext cx="6835500" cy="1463700"/>
              </a:xfrm>
              <a:prstGeom prst="roundRect">
                <a:avLst>
                  <a:gd fmla="val 8600" name="adj"/>
                </a:avLst>
              </a:prstGeom>
              <a:solidFill>
                <a:srgbClr val="FEEEF0"/>
              </a:solidFill>
              <a:ln cap="flat" cmpd="sng" w="28575">
                <a:solidFill>
                  <a:srgbClr val="F8B6C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2600125" y="2074025"/>
                <a:ext cx="2361600" cy="302400"/>
              </a:xfrm>
              <a:prstGeom prst="roundRect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28575">
                <a:solidFill>
                  <a:srgbClr val="F8B6C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5" name="Google Shape;75;p13"/>
            <p:cNvGrpSpPr/>
            <p:nvPr/>
          </p:nvGrpSpPr>
          <p:grpSpPr>
            <a:xfrm>
              <a:off x="705524" y="2494200"/>
              <a:ext cx="6137726" cy="184800"/>
              <a:chOff x="705524" y="2494200"/>
              <a:chExt cx="6137726" cy="184800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705524" y="2494200"/>
                <a:ext cx="134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Student’s Name</a:t>
                </a:r>
                <a:endParaRPr sz="1200">
                  <a:solidFill>
                    <a:srgbClr val="231F20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77" name="Google Shape;77;p13"/>
              <p:cNvCxnSpPr/>
              <p:nvPr/>
            </p:nvCxnSpPr>
            <p:spPr>
              <a:xfrm>
                <a:off x="2090050" y="2639888"/>
                <a:ext cx="4753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8B6C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8" name="Google Shape;78;p13"/>
            <p:cNvGrpSpPr/>
            <p:nvPr/>
          </p:nvGrpSpPr>
          <p:grpSpPr>
            <a:xfrm>
              <a:off x="705524" y="2845299"/>
              <a:ext cx="6137726" cy="184800"/>
              <a:chOff x="705524" y="2494200"/>
              <a:chExt cx="6137726" cy="18480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705524" y="2494200"/>
                <a:ext cx="134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Teacher’s Name</a:t>
                </a:r>
                <a:endParaRPr sz="1200">
                  <a:solidFill>
                    <a:srgbClr val="231F20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80" name="Google Shape;80;p13"/>
              <p:cNvCxnSpPr/>
              <p:nvPr/>
            </p:nvCxnSpPr>
            <p:spPr>
              <a:xfrm>
                <a:off x="2090050" y="2639888"/>
                <a:ext cx="4753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8B6C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1" name="Google Shape;81;p13"/>
            <p:cNvGrpSpPr/>
            <p:nvPr/>
          </p:nvGrpSpPr>
          <p:grpSpPr>
            <a:xfrm>
              <a:off x="705524" y="3196399"/>
              <a:ext cx="3627026" cy="184800"/>
              <a:chOff x="705524" y="2494200"/>
              <a:chExt cx="3627026" cy="18480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705524" y="2494200"/>
                <a:ext cx="134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Course/Level</a:t>
                </a:r>
                <a:endParaRPr sz="1200">
                  <a:solidFill>
                    <a:srgbClr val="231F20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83" name="Google Shape;83;p13"/>
              <p:cNvCxnSpPr/>
              <p:nvPr/>
            </p:nvCxnSpPr>
            <p:spPr>
              <a:xfrm>
                <a:off x="2090050" y="2639888"/>
                <a:ext cx="2242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8B6C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4" name="Google Shape;84;p13"/>
            <p:cNvGrpSpPr/>
            <p:nvPr/>
          </p:nvGrpSpPr>
          <p:grpSpPr>
            <a:xfrm>
              <a:off x="4508007" y="3196400"/>
              <a:ext cx="2335166" cy="184800"/>
              <a:chOff x="705524" y="2494201"/>
              <a:chExt cx="2331901" cy="184800"/>
            </a:xfrm>
          </p:grpSpPr>
          <p:sp>
            <p:nvSpPr>
              <p:cNvPr id="85" name="Google Shape;85;p13"/>
              <p:cNvSpPr txBox="1"/>
              <p:nvPr/>
            </p:nvSpPr>
            <p:spPr>
              <a:xfrm>
                <a:off x="705524" y="2494201"/>
                <a:ext cx="427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Year</a:t>
                </a:r>
                <a:endParaRPr sz="1200">
                  <a:solidFill>
                    <a:srgbClr val="231F20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86" name="Google Shape;86;p13"/>
              <p:cNvCxnSpPr/>
              <p:nvPr/>
            </p:nvCxnSpPr>
            <p:spPr>
              <a:xfrm>
                <a:off x="1195725" y="2639888"/>
                <a:ext cx="1841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8B6C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7" name="Google Shape;87;p13"/>
            <p:cNvSpPr txBox="1"/>
            <p:nvPr/>
          </p:nvSpPr>
          <p:spPr>
            <a:xfrm>
              <a:off x="2700900" y="2060175"/>
              <a:ext cx="2158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1A2446"/>
                  </a:solidFill>
                  <a:latin typeface="Gochi Hand"/>
                  <a:ea typeface="Gochi Hand"/>
                  <a:cs typeface="Gochi Hand"/>
                  <a:sym typeface="Gochi Hand"/>
                </a:rPr>
                <a:t>Student Report Card</a:t>
              </a:r>
              <a:endParaRPr sz="1800">
                <a:solidFill>
                  <a:srgbClr val="1A2446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356650" y="4059264"/>
            <a:ext cx="6835500" cy="3080599"/>
            <a:chOff x="356650" y="4054125"/>
            <a:chExt cx="6835500" cy="3080599"/>
          </a:xfrm>
        </p:grpSpPr>
        <p:sp>
          <p:nvSpPr>
            <p:cNvPr id="89" name="Google Shape;89;p13"/>
            <p:cNvSpPr/>
            <p:nvPr/>
          </p:nvSpPr>
          <p:spPr>
            <a:xfrm>
              <a:off x="356650" y="4195324"/>
              <a:ext cx="6835500" cy="2939400"/>
            </a:xfrm>
            <a:prstGeom prst="roundRect">
              <a:avLst>
                <a:gd fmla="val 4319" name="adj"/>
              </a:avLst>
            </a:prstGeom>
            <a:solidFill>
              <a:schemeClr val="lt1"/>
            </a:solidFill>
            <a:ln cap="flat" cmpd="sng" w="28575">
              <a:solidFill>
                <a:srgbClr val="FEE7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0" name="Google Shape;90;p13"/>
            <p:cNvGrpSpPr/>
            <p:nvPr/>
          </p:nvGrpSpPr>
          <p:grpSpPr>
            <a:xfrm>
              <a:off x="705522" y="4541175"/>
              <a:ext cx="3627226" cy="184800"/>
              <a:chOff x="705510" y="2494193"/>
              <a:chExt cx="5581206" cy="184800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705510" y="2494193"/>
                <a:ext cx="1202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Reading</a:t>
                </a:r>
                <a:endParaRPr sz="1200">
                  <a:solidFill>
                    <a:srgbClr val="231F20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92" name="Google Shape;92;p13"/>
              <p:cNvCxnSpPr/>
              <p:nvPr/>
            </p:nvCxnSpPr>
            <p:spPr>
              <a:xfrm>
                <a:off x="2010216" y="2665743"/>
                <a:ext cx="4276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EE7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3" name="Google Shape;93;p13"/>
            <p:cNvGrpSpPr/>
            <p:nvPr/>
          </p:nvGrpSpPr>
          <p:grpSpPr>
            <a:xfrm>
              <a:off x="705550" y="4952000"/>
              <a:ext cx="3623895" cy="184800"/>
              <a:chOff x="705523" y="2494197"/>
              <a:chExt cx="5584674" cy="184800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705523" y="2494197"/>
                <a:ext cx="1158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Writing</a:t>
                </a:r>
                <a:endParaRPr sz="1200">
                  <a:solidFill>
                    <a:srgbClr val="231F20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95" name="Google Shape;95;p13"/>
              <p:cNvCxnSpPr/>
              <p:nvPr/>
            </p:nvCxnSpPr>
            <p:spPr>
              <a:xfrm>
                <a:off x="2012196" y="2639897"/>
                <a:ext cx="427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EE7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6" name="Google Shape;96;p13"/>
            <p:cNvGrpSpPr/>
            <p:nvPr/>
          </p:nvGrpSpPr>
          <p:grpSpPr>
            <a:xfrm>
              <a:off x="705525" y="5362825"/>
              <a:ext cx="3627075" cy="184800"/>
              <a:chOff x="705525" y="2494201"/>
              <a:chExt cx="3627075" cy="18480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705525" y="2494201"/>
                <a:ext cx="768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Listening</a:t>
                </a:r>
                <a:endParaRPr sz="1200">
                  <a:solidFill>
                    <a:srgbClr val="231F20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98" name="Google Shape;98;p13"/>
              <p:cNvCxnSpPr/>
              <p:nvPr/>
            </p:nvCxnSpPr>
            <p:spPr>
              <a:xfrm>
                <a:off x="1536900" y="2639876"/>
                <a:ext cx="2795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EE7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9" name="Google Shape;99;p13"/>
            <p:cNvGrpSpPr/>
            <p:nvPr/>
          </p:nvGrpSpPr>
          <p:grpSpPr>
            <a:xfrm>
              <a:off x="2599200" y="4054125"/>
              <a:ext cx="2361600" cy="316250"/>
              <a:chOff x="2497500" y="4054125"/>
              <a:chExt cx="2361600" cy="31625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2497500" y="4067975"/>
                <a:ext cx="2361600" cy="302400"/>
              </a:xfrm>
              <a:prstGeom prst="roundRect">
                <a:avLst>
                  <a:gd fmla="val 50000" name="adj"/>
                </a:avLst>
              </a:prstGeom>
              <a:solidFill>
                <a:schemeClr val="lt1"/>
              </a:solidFill>
              <a:ln cap="flat" cmpd="sng" w="28575">
                <a:solidFill>
                  <a:srgbClr val="FEE7C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2900550" y="4054125"/>
                <a:ext cx="1555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1A2446"/>
                    </a:solidFill>
                    <a:latin typeface="Gochi Hand"/>
                    <a:ea typeface="Gochi Hand"/>
                    <a:cs typeface="Gochi Hand"/>
                    <a:sym typeface="Gochi Hand"/>
                  </a:rPr>
                  <a:t>Grades</a:t>
                </a:r>
                <a:endParaRPr sz="1800">
                  <a:solidFill>
                    <a:srgbClr val="1A2446"/>
                  </a:solidFill>
                  <a:latin typeface="Gochi Hand"/>
                  <a:ea typeface="Gochi Hand"/>
                  <a:cs typeface="Gochi Hand"/>
                  <a:sym typeface="Gochi Hand"/>
                </a:endParaRPr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705513" y="5773650"/>
              <a:ext cx="3623837" cy="184800"/>
              <a:chOff x="705525" y="2494193"/>
              <a:chExt cx="3554175" cy="184800"/>
            </a:xfrm>
          </p:grpSpPr>
          <p:sp>
            <p:nvSpPr>
              <p:cNvPr id="103" name="Google Shape;103;p13"/>
              <p:cNvSpPr txBox="1"/>
              <p:nvPr/>
            </p:nvSpPr>
            <p:spPr>
              <a:xfrm>
                <a:off x="705525" y="2494193"/>
                <a:ext cx="768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Speaking</a:t>
                </a:r>
                <a:endParaRPr sz="1200">
                  <a:solidFill>
                    <a:srgbClr val="231F20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104" name="Google Shape;104;p13"/>
              <p:cNvCxnSpPr/>
              <p:nvPr/>
            </p:nvCxnSpPr>
            <p:spPr>
              <a:xfrm>
                <a:off x="1536900" y="2639888"/>
                <a:ext cx="272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EE7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5" name="Google Shape;105;p13"/>
            <p:cNvGrpSpPr/>
            <p:nvPr/>
          </p:nvGrpSpPr>
          <p:grpSpPr>
            <a:xfrm>
              <a:off x="705495" y="6184475"/>
              <a:ext cx="3627039" cy="184800"/>
              <a:chOff x="705497" y="2494197"/>
              <a:chExt cx="5826568" cy="184800"/>
            </a:xfrm>
          </p:grpSpPr>
          <p:sp>
            <p:nvSpPr>
              <p:cNvPr id="106" name="Google Shape;106;p13"/>
              <p:cNvSpPr txBox="1"/>
              <p:nvPr/>
            </p:nvSpPr>
            <p:spPr>
              <a:xfrm>
                <a:off x="705497" y="2494197"/>
                <a:ext cx="1431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Attendance</a:t>
                </a:r>
                <a:endParaRPr sz="1200">
                  <a:solidFill>
                    <a:srgbClr val="231F20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107" name="Google Shape;107;p13"/>
              <p:cNvCxnSpPr/>
              <p:nvPr/>
            </p:nvCxnSpPr>
            <p:spPr>
              <a:xfrm>
                <a:off x="2445465" y="2639897"/>
                <a:ext cx="4086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EE7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8" name="Google Shape;108;p13"/>
            <p:cNvGrpSpPr/>
            <p:nvPr/>
          </p:nvGrpSpPr>
          <p:grpSpPr>
            <a:xfrm>
              <a:off x="705525" y="6595300"/>
              <a:ext cx="3627125" cy="184800"/>
              <a:chOff x="705525" y="2537276"/>
              <a:chExt cx="3627125" cy="184800"/>
            </a:xfrm>
          </p:grpSpPr>
          <p:sp>
            <p:nvSpPr>
              <p:cNvPr id="109" name="Google Shape;109;p13"/>
              <p:cNvSpPr txBox="1"/>
              <p:nvPr/>
            </p:nvSpPr>
            <p:spPr>
              <a:xfrm>
                <a:off x="705525" y="2537276"/>
                <a:ext cx="1036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Assignments</a:t>
                </a:r>
                <a:endParaRPr sz="1200">
                  <a:solidFill>
                    <a:srgbClr val="231F20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110" name="Google Shape;110;p13"/>
              <p:cNvCxnSpPr/>
              <p:nvPr/>
            </p:nvCxnSpPr>
            <p:spPr>
              <a:xfrm>
                <a:off x="1795250" y="2679626"/>
                <a:ext cx="2537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EE7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11" name="Google Shape;111;p13"/>
            <p:cNvSpPr/>
            <p:nvPr/>
          </p:nvSpPr>
          <p:spPr>
            <a:xfrm>
              <a:off x="4637175" y="4545575"/>
              <a:ext cx="2264700" cy="2234400"/>
            </a:xfrm>
            <a:prstGeom prst="roundRect">
              <a:avLst>
                <a:gd fmla="val 8600" name="adj"/>
              </a:avLst>
            </a:prstGeom>
            <a:solidFill>
              <a:srgbClr val="FEF4E6"/>
            </a:solidFill>
            <a:ln cap="flat" cmpd="sng" w="28575">
              <a:solidFill>
                <a:srgbClr val="FEE7C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2" name="Google Shape;112;p13"/>
            <p:cNvGrpSpPr/>
            <p:nvPr/>
          </p:nvGrpSpPr>
          <p:grpSpPr>
            <a:xfrm>
              <a:off x="4870975" y="4741975"/>
              <a:ext cx="1797101" cy="1860801"/>
              <a:chOff x="4867324" y="4741975"/>
              <a:chExt cx="1797101" cy="1860801"/>
            </a:xfrm>
          </p:grpSpPr>
          <p:sp>
            <p:nvSpPr>
              <p:cNvPr id="113" name="Google Shape;113;p13"/>
              <p:cNvSpPr txBox="1"/>
              <p:nvPr/>
            </p:nvSpPr>
            <p:spPr>
              <a:xfrm>
                <a:off x="4867324" y="4741975"/>
                <a:ext cx="1797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latin typeface="Quicksand"/>
                    <a:ea typeface="Quicksand"/>
                    <a:cs typeface="Quicksand"/>
                    <a:sym typeface="Quicksand"/>
                  </a:rPr>
                  <a:t>Grading System</a:t>
                </a:r>
                <a:endParaRPr b="1" sz="1200"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grpSp>
            <p:nvGrpSpPr>
              <p:cNvPr id="114" name="Google Shape;114;p13"/>
              <p:cNvGrpSpPr/>
              <p:nvPr/>
            </p:nvGrpSpPr>
            <p:grpSpPr>
              <a:xfrm>
                <a:off x="4867325" y="5079825"/>
                <a:ext cx="1797101" cy="184800"/>
                <a:chOff x="4867325" y="5079825"/>
                <a:chExt cx="1797101" cy="184800"/>
              </a:xfrm>
            </p:grpSpPr>
            <p:sp>
              <p:nvSpPr>
                <p:cNvPr id="115" name="Google Shape;115;p13"/>
                <p:cNvSpPr txBox="1"/>
                <p:nvPr/>
              </p:nvSpPr>
              <p:spPr>
                <a:xfrm>
                  <a:off x="4867325" y="5079825"/>
                  <a:ext cx="498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Quicksand"/>
                      <a:ea typeface="Quicksand"/>
                      <a:cs typeface="Quicksand"/>
                      <a:sym typeface="Quicksand"/>
                    </a:rPr>
                    <a:t>A</a:t>
                  </a:r>
                  <a:endParaRPr b="1" sz="1200"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  <p:sp>
              <p:nvSpPr>
                <p:cNvPr id="116" name="Google Shape;116;p13"/>
                <p:cNvSpPr txBox="1"/>
                <p:nvPr/>
              </p:nvSpPr>
              <p:spPr>
                <a:xfrm>
                  <a:off x="5975325" y="5079825"/>
                  <a:ext cx="6891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Quicksand"/>
                      <a:ea typeface="Quicksand"/>
                      <a:cs typeface="Quicksand"/>
                      <a:sym typeface="Quicksand"/>
                    </a:rPr>
                    <a:t>90 - 100</a:t>
                  </a:r>
                  <a:endParaRPr b="1" sz="1200"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117" name="Google Shape;117;p13"/>
              <p:cNvGrpSpPr/>
              <p:nvPr/>
            </p:nvGrpSpPr>
            <p:grpSpPr>
              <a:xfrm>
                <a:off x="4867325" y="5414363"/>
                <a:ext cx="1797101" cy="184800"/>
                <a:chOff x="4867325" y="5079825"/>
                <a:chExt cx="1797101" cy="184800"/>
              </a:xfrm>
            </p:grpSpPr>
            <p:sp>
              <p:nvSpPr>
                <p:cNvPr id="118" name="Google Shape;118;p13"/>
                <p:cNvSpPr txBox="1"/>
                <p:nvPr/>
              </p:nvSpPr>
              <p:spPr>
                <a:xfrm>
                  <a:off x="4867325" y="5079825"/>
                  <a:ext cx="498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Quicksand"/>
                      <a:ea typeface="Quicksand"/>
                      <a:cs typeface="Quicksand"/>
                      <a:sym typeface="Quicksand"/>
                    </a:rPr>
                    <a:t>B</a:t>
                  </a:r>
                  <a:endParaRPr b="1" sz="1200"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  <p:sp>
              <p:nvSpPr>
                <p:cNvPr id="119" name="Google Shape;119;p13"/>
                <p:cNvSpPr txBox="1"/>
                <p:nvPr/>
              </p:nvSpPr>
              <p:spPr>
                <a:xfrm>
                  <a:off x="5975325" y="5079825"/>
                  <a:ext cx="6891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Quicksand"/>
                      <a:ea typeface="Quicksand"/>
                      <a:cs typeface="Quicksand"/>
                      <a:sym typeface="Quicksand"/>
                    </a:rPr>
                    <a:t>80 - 89</a:t>
                  </a:r>
                  <a:endParaRPr b="1" sz="1200"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120" name="Google Shape;120;p13"/>
              <p:cNvGrpSpPr/>
              <p:nvPr/>
            </p:nvGrpSpPr>
            <p:grpSpPr>
              <a:xfrm>
                <a:off x="4867325" y="5748900"/>
                <a:ext cx="1797101" cy="184800"/>
                <a:chOff x="4867325" y="5079825"/>
                <a:chExt cx="1797101" cy="184800"/>
              </a:xfrm>
            </p:grpSpPr>
            <p:sp>
              <p:nvSpPr>
                <p:cNvPr id="121" name="Google Shape;121;p13"/>
                <p:cNvSpPr txBox="1"/>
                <p:nvPr/>
              </p:nvSpPr>
              <p:spPr>
                <a:xfrm>
                  <a:off x="4867325" y="5079825"/>
                  <a:ext cx="498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Quicksand"/>
                      <a:ea typeface="Quicksand"/>
                      <a:cs typeface="Quicksand"/>
                      <a:sym typeface="Quicksand"/>
                    </a:rPr>
                    <a:t>C</a:t>
                  </a:r>
                  <a:endParaRPr b="1" sz="1200"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  <p:sp>
              <p:nvSpPr>
                <p:cNvPr id="122" name="Google Shape;122;p13"/>
                <p:cNvSpPr txBox="1"/>
                <p:nvPr/>
              </p:nvSpPr>
              <p:spPr>
                <a:xfrm>
                  <a:off x="5975325" y="5079825"/>
                  <a:ext cx="6891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Quicksand"/>
                      <a:ea typeface="Quicksand"/>
                      <a:cs typeface="Quicksand"/>
                      <a:sym typeface="Quicksand"/>
                    </a:rPr>
                    <a:t>70 - 79</a:t>
                  </a:r>
                  <a:endParaRPr b="1" sz="1200"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123" name="Google Shape;123;p13"/>
              <p:cNvGrpSpPr/>
              <p:nvPr/>
            </p:nvGrpSpPr>
            <p:grpSpPr>
              <a:xfrm>
                <a:off x="4867325" y="6083438"/>
                <a:ext cx="1797101" cy="184800"/>
                <a:chOff x="4867325" y="5079825"/>
                <a:chExt cx="1797101" cy="184800"/>
              </a:xfrm>
            </p:grpSpPr>
            <p:sp>
              <p:nvSpPr>
                <p:cNvPr id="124" name="Google Shape;124;p13"/>
                <p:cNvSpPr txBox="1"/>
                <p:nvPr/>
              </p:nvSpPr>
              <p:spPr>
                <a:xfrm>
                  <a:off x="4867325" y="5079825"/>
                  <a:ext cx="498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Quicksand"/>
                      <a:ea typeface="Quicksand"/>
                      <a:cs typeface="Quicksand"/>
                      <a:sym typeface="Quicksand"/>
                    </a:rPr>
                    <a:t>D</a:t>
                  </a:r>
                  <a:endParaRPr b="1" sz="1200"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  <p:sp>
              <p:nvSpPr>
                <p:cNvPr id="125" name="Google Shape;125;p13"/>
                <p:cNvSpPr txBox="1"/>
                <p:nvPr/>
              </p:nvSpPr>
              <p:spPr>
                <a:xfrm>
                  <a:off x="5975325" y="5079825"/>
                  <a:ext cx="6891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Quicksand"/>
                      <a:ea typeface="Quicksand"/>
                      <a:cs typeface="Quicksand"/>
                      <a:sym typeface="Quicksand"/>
                    </a:rPr>
                    <a:t>60 - 69</a:t>
                  </a:r>
                  <a:endParaRPr b="1" sz="1200"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126" name="Google Shape;126;p13"/>
              <p:cNvGrpSpPr/>
              <p:nvPr/>
            </p:nvGrpSpPr>
            <p:grpSpPr>
              <a:xfrm>
                <a:off x="4867325" y="6417976"/>
                <a:ext cx="1797101" cy="184800"/>
                <a:chOff x="4867325" y="5079825"/>
                <a:chExt cx="1797101" cy="184800"/>
              </a:xfrm>
            </p:grpSpPr>
            <p:sp>
              <p:nvSpPr>
                <p:cNvPr id="127" name="Google Shape;127;p13"/>
                <p:cNvSpPr txBox="1"/>
                <p:nvPr/>
              </p:nvSpPr>
              <p:spPr>
                <a:xfrm>
                  <a:off x="4867325" y="5079825"/>
                  <a:ext cx="498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Quicksand"/>
                      <a:ea typeface="Quicksand"/>
                      <a:cs typeface="Quicksand"/>
                      <a:sym typeface="Quicksand"/>
                    </a:rPr>
                    <a:t>E</a:t>
                  </a:r>
                  <a:endParaRPr b="1" sz="1200"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  <p:sp>
              <p:nvSpPr>
                <p:cNvPr id="128" name="Google Shape;128;p13"/>
                <p:cNvSpPr txBox="1"/>
                <p:nvPr/>
              </p:nvSpPr>
              <p:spPr>
                <a:xfrm>
                  <a:off x="5975325" y="5079825"/>
                  <a:ext cx="6891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Quicksand"/>
                      <a:ea typeface="Quicksand"/>
                      <a:cs typeface="Quicksand"/>
                      <a:sym typeface="Quicksand"/>
                    </a:rPr>
                    <a:t>0 - 59</a:t>
                  </a:r>
                  <a:endParaRPr b="1" sz="1200"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</p:grpSp>
      </p:grpSp>
      <p:pic>
        <p:nvPicPr>
          <p:cNvPr id="129" name="Google Shape;12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07198" y="8889225"/>
            <a:ext cx="1102750" cy="17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