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  <p:embeddedFont>
      <p:font typeface="Wire One"/>
      <p:regular r:id="rId9"/>
    </p:embeddedFont>
    <p:embeddedFont>
      <p:font typeface="Luckiest Guy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81">
          <p15:clr>
            <a:srgbClr val="A4A3A4"/>
          </p15:clr>
        </p15:guide>
        <p15:guide id="2" pos="454">
          <p15:clr>
            <a:srgbClr val="9AA0A6"/>
          </p15:clr>
        </p15:guide>
        <p15:guide id="3" pos="43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/>
        <p:guide pos="454"/>
        <p:guide pos="430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uckiestGuy-regular.fntdata"/><Relationship Id="rId9" Type="http://schemas.openxmlformats.org/officeDocument/2006/relationships/font" Target="fonts/Wire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2400" y="-50680"/>
            <a:ext cx="7624800" cy="10793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825030"/>
            <a:ext cx="1235225" cy="126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763" y="2293825"/>
            <a:ext cx="2747101" cy="2178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2888" y="2293825"/>
            <a:ext cx="2747101" cy="2178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763" y="4808425"/>
            <a:ext cx="2747101" cy="2178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2888" y="4808425"/>
            <a:ext cx="2747101" cy="2178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763" y="7327788"/>
            <a:ext cx="2747101" cy="2178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2888" y="7327788"/>
            <a:ext cx="2747101" cy="217815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615750" y="352425"/>
            <a:ext cx="63285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3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SCHOOL TIMETABLE</a:t>
            </a:r>
            <a:endParaRPr sz="63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14375" y="1495425"/>
            <a:ext cx="676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Wire One"/>
                <a:ea typeface="Wire One"/>
                <a:cs typeface="Wire One"/>
                <a:sym typeface="Wire One"/>
              </a:rPr>
              <a:t>Class:</a:t>
            </a:r>
            <a:endParaRPr sz="3600">
              <a:solidFill>
                <a:schemeClr val="lt1"/>
              </a:solidFill>
              <a:latin typeface="Wire One"/>
              <a:ea typeface="Wire One"/>
              <a:cs typeface="Wire One"/>
              <a:sym typeface="Wire One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 rot="10800000">
            <a:off x="1362000" y="1919288"/>
            <a:ext cx="2067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 txBox="1"/>
          <p:nvPr/>
        </p:nvSpPr>
        <p:spPr>
          <a:xfrm>
            <a:off x="4125375" y="1495425"/>
            <a:ext cx="1023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Wire One"/>
                <a:ea typeface="Wire One"/>
                <a:cs typeface="Wire One"/>
                <a:sym typeface="Wire One"/>
              </a:rPr>
              <a:t>Semester:</a:t>
            </a:r>
            <a:endParaRPr sz="3600">
              <a:solidFill>
                <a:schemeClr val="lt1"/>
              </a:solidFill>
              <a:latin typeface="Wire One"/>
              <a:ea typeface="Wire One"/>
              <a:cs typeface="Wire One"/>
              <a:sym typeface="Wire One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 flipH="1">
            <a:off x="5219700" y="1919288"/>
            <a:ext cx="1620300" cy="4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1235225" y="2333638"/>
            <a:ext cx="1731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Luckiest Guy"/>
                <a:ea typeface="Luckiest Guy"/>
                <a:cs typeface="Luckiest Guy"/>
                <a:sym typeface="Luckiest Guy"/>
              </a:rPr>
              <a:t>Monday</a:t>
            </a:r>
            <a:endParaRPr sz="2400">
              <a:solidFill>
                <a:schemeClr val="lt1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600488" y="2333638"/>
            <a:ext cx="1731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Luckiest Guy"/>
                <a:ea typeface="Luckiest Guy"/>
                <a:cs typeface="Luckiest Guy"/>
                <a:sym typeface="Luckiest Guy"/>
              </a:rPr>
              <a:t>Tuesday</a:t>
            </a:r>
            <a:endParaRPr sz="2400">
              <a:solidFill>
                <a:schemeClr val="lt1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099163" y="4900650"/>
            <a:ext cx="1998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Luckiest Guy"/>
                <a:ea typeface="Luckiest Guy"/>
                <a:cs typeface="Luckiest Guy"/>
                <a:sym typeface="Luckiest Guy"/>
              </a:rPr>
              <a:t>Wednesday</a:t>
            </a:r>
            <a:endParaRPr sz="2400">
              <a:solidFill>
                <a:schemeClr val="lt1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600488" y="4900638"/>
            <a:ext cx="1731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Luckiest Guy"/>
                <a:ea typeface="Luckiest Guy"/>
                <a:cs typeface="Luckiest Guy"/>
                <a:sym typeface="Luckiest Guy"/>
              </a:rPr>
              <a:t>Thursday</a:t>
            </a:r>
            <a:endParaRPr sz="2400">
              <a:solidFill>
                <a:schemeClr val="lt1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99163" y="7420000"/>
            <a:ext cx="1998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Luckiest Guy"/>
                <a:ea typeface="Luckiest Guy"/>
                <a:cs typeface="Luckiest Guy"/>
                <a:sym typeface="Luckiest Guy"/>
              </a:rPr>
              <a:t>Friday</a:t>
            </a:r>
            <a:endParaRPr sz="2400">
              <a:solidFill>
                <a:schemeClr val="lt1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600488" y="7419988"/>
            <a:ext cx="1731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Luckiest Guy"/>
                <a:ea typeface="Luckiest Guy"/>
                <a:cs typeface="Luckiest Guy"/>
                <a:sym typeface="Luckiest Guy"/>
              </a:rPr>
              <a:t>Saturday</a:t>
            </a:r>
            <a:endParaRPr sz="2400">
              <a:solidFill>
                <a:schemeClr val="lt1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63200" y="8610600"/>
            <a:ext cx="2466325" cy="21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0675" y="8889100"/>
            <a:ext cx="2166275" cy="181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