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Caveat"/>
      <p:regular r:id="rId7"/>
      <p:bold r:id="rId8"/>
    </p:embeddedFont>
    <p:embeddedFont>
      <p:font typeface="Arimo"/>
      <p:regular r:id="rId9"/>
      <p:bold r:id="rId10"/>
      <p:italic r:id="rId11"/>
      <p:boldItalic r:id="rId12"/>
    </p:embeddedFont>
    <p:embeddedFont>
      <p:font typeface="Roboto Mon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4275">
          <p15:clr>
            <a:srgbClr val="A4A3A4"/>
          </p15:clr>
        </p15:guide>
        <p15:guide id="3" pos="333">
          <p15:clr>
            <a:srgbClr val="9AA0A6"/>
          </p15:clr>
        </p15:guide>
        <p15:guide id="4" orient="horz" pos="340">
          <p15:clr>
            <a:srgbClr val="9AA0A6"/>
          </p15:clr>
        </p15:guide>
        <p15:guide id="5" orient="horz" pos="750">
          <p15:clr>
            <a:srgbClr val="9AA0A6"/>
          </p15:clr>
        </p15:guide>
        <p15:guide id="6" pos="6406">
          <p15:clr>
            <a:srgbClr val="9AA0A6"/>
          </p15:clr>
        </p15:guide>
        <p15:guide id="7" pos="4479">
          <p15:clr>
            <a:srgbClr val="9AA0A6"/>
          </p15:clr>
        </p15:guide>
        <p15:guide id="8" orient="horz" pos="2982">
          <p15:clr>
            <a:srgbClr val="9AA0A6"/>
          </p15:clr>
        </p15:guide>
        <p15:guide id="9" orient="horz" pos="4422">
          <p15:clr>
            <a:srgbClr val="9AA0A6"/>
          </p15:clr>
        </p15:guide>
        <p15:guide id="10" orient="horz" pos="1417">
          <p15:clr>
            <a:srgbClr val="9AA0A6"/>
          </p15:clr>
        </p15:guide>
        <p15:guide id="11" pos="1984">
          <p15:clr>
            <a:srgbClr val="9AA0A6"/>
          </p15:clr>
        </p15:guide>
        <p15:guide id="12" pos="21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4275"/>
        <p:guide pos="333"/>
        <p:guide pos="340" orient="horz"/>
        <p:guide pos="750" orient="horz"/>
        <p:guide pos="6406"/>
        <p:guide pos="4479"/>
        <p:guide pos="2982" orient="horz"/>
        <p:guide pos="4422" orient="horz"/>
        <p:guide pos="1417" orient="horz"/>
        <p:guide pos="1984"/>
        <p:guide pos="21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italic.fntdata"/><Relationship Id="rId10" Type="http://schemas.openxmlformats.org/officeDocument/2006/relationships/font" Target="fonts/Arimo-bold.fntdata"/><Relationship Id="rId13" Type="http://schemas.openxmlformats.org/officeDocument/2006/relationships/font" Target="fonts/RobotoMono-regular.fntdata"/><Relationship Id="rId12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regular.fntdata"/><Relationship Id="rId15" Type="http://schemas.openxmlformats.org/officeDocument/2006/relationships/font" Target="fonts/RobotoMono-italic.fntdata"/><Relationship Id="rId14" Type="http://schemas.openxmlformats.org/officeDocument/2006/relationships/font" Target="fonts/RobotoMono-bold.fntdata"/><Relationship Id="rId16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45350" y="155700"/>
            <a:ext cx="10401300" cy="7248600"/>
            <a:chOff x="145350" y="155700"/>
            <a:chExt cx="10401300" cy="7248600"/>
          </a:xfrm>
        </p:grpSpPr>
        <p:sp>
          <p:nvSpPr>
            <p:cNvPr id="55" name="Google Shape;55;p13"/>
            <p:cNvSpPr/>
            <p:nvPr/>
          </p:nvSpPr>
          <p:spPr>
            <a:xfrm>
              <a:off x="145350" y="155700"/>
              <a:ext cx="10401300" cy="7248600"/>
            </a:xfrm>
            <a:prstGeom prst="rect">
              <a:avLst/>
            </a:prstGeom>
            <a:noFill/>
            <a:ln cap="flat" cmpd="sng" w="76200">
              <a:solidFill>
                <a:srgbClr val="232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051" y="244188"/>
              <a:ext cx="10191898" cy="7071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528650" y="542925"/>
            <a:ext cx="6153025" cy="647700"/>
            <a:chOff x="633425" y="542925"/>
            <a:chExt cx="6153025" cy="647700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633425" y="542925"/>
              <a:ext cx="2476500" cy="647700"/>
              <a:chOff x="633425" y="542925"/>
              <a:chExt cx="2476500" cy="647700"/>
            </a:xfrm>
          </p:grpSpPr>
          <p:sp>
            <p:nvSpPr>
              <p:cNvPr id="59" name="Google Shape;59;p13"/>
              <p:cNvSpPr/>
              <p:nvPr/>
            </p:nvSpPr>
            <p:spPr>
              <a:xfrm>
                <a:off x="633425" y="542925"/>
                <a:ext cx="671400" cy="647700"/>
              </a:xfrm>
              <a:prstGeom prst="rect">
                <a:avLst/>
              </a:prstGeom>
              <a:solidFill>
                <a:srgbClr val="60AB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1281125" y="542925"/>
                <a:ext cx="671400" cy="647700"/>
              </a:xfrm>
              <a:prstGeom prst="rect">
                <a:avLst/>
              </a:prstGeom>
              <a:solidFill>
                <a:srgbClr val="6F60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1890725" y="542925"/>
                <a:ext cx="671400" cy="647700"/>
              </a:xfrm>
              <a:prstGeom prst="rect">
                <a:avLst/>
              </a:prstGeom>
              <a:solidFill>
                <a:srgbClr val="A667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2500325" y="542925"/>
                <a:ext cx="609600" cy="647700"/>
              </a:xfrm>
              <a:prstGeom prst="rect">
                <a:avLst/>
              </a:prstGeom>
              <a:solidFill>
                <a:srgbClr val="E5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3295650" y="542925"/>
              <a:ext cx="3490800" cy="647700"/>
              <a:chOff x="3295650" y="542925"/>
              <a:chExt cx="3490800" cy="6477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3295650" y="542925"/>
                <a:ext cx="571500" cy="647700"/>
              </a:xfrm>
              <a:prstGeom prst="rect">
                <a:avLst/>
              </a:prstGeom>
              <a:solidFill>
                <a:srgbClr val="D296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867150" y="542925"/>
                <a:ext cx="600000" cy="647700"/>
              </a:xfrm>
              <a:prstGeom prst="rect">
                <a:avLst/>
              </a:prstGeom>
              <a:solidFill>
                <a:srgbClr val="EFD5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4467150" y="542925"/>
                <a:ext cx="571500" cy="647700"/>
              </a:xfrm>
              <a:prstGeom prst="rect">
                <a:avLst/>
              </a:prstGeom>
              <a:solidFill>
                <a:srgbClr val="82C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038650" y="542925"/>
                <a:ext cx="600000" cy="647700"/>
              </a:xfrm>
              <a:prstGeom prst="rect">
                <a:avLst/>
              </a:prstGeom>
              <a:solidFill>
                <a:srgbClr val="55C2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5638650" y="542925"/>
                <a:ext cx="571500" cy="647700"/>
              </a:xfrm>
              <a:prstGeom prst="rect">
                <a:avLst/>
              </a:prstGeom>
              <a:solidFill>
                <a:srgbClr val="6A5E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6210150" y="542925"/>
                <a:ext cx="576300" cy="647700"/>
              </a:xfrm>
              <a:prstGeom prst="rect">
                <a:avLst/>
              </a:prstGeom>
              <a:solidFill>
                <a:srgbClr val="B16C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" name="Google Shape;70;p13"/>
          <p:cNvSpPr txBox="1"/>
          <p:nvPr/>
        </p:nvSpPr>
        <p:spPr>
          <a:xfrm>
            <a:off x="647750" y="501925"/>
            <a:ext cx="6153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700">
                <a:solidFill>
                  <a:srgbClr val="231F20"/>
                </a:solidFill>
                <a:latin typeface="Arimo"/>
                <a:ea typeface="Arimo"/>
                <a:cs typeface="Arimo"/>
                <a:sym typeface="Arimo"/>
              </a:rPr>
              <a:t>B O O K  R E P O R T</a:t>
            </a:r>
            <a:endParaRPr b="1" sz="4700">
              <a:solidFill>
                <a:srgbClr val="231F2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7008025" y="552450"/>
            <a:ext cx="3147900" cy="628800"/>
            <a:chOff x="7008025" y="552450"/>
            <a:chExt cx="3147900" cy="628800"/>
          </a:xfrm>
        </p:grpSpPr>
        <p:sp>
          <p:nvSpPr>
            <p:cNvPr id="72" name="Google Shape;72;p13"/>
            <p:cNvSpPr/>
            <p:nvPr/>
          </p:nvSpPr>
          <p:spPr>
            <a:xfrm>
              <a:off x="7008025" y="552450"/>
              <a:ext cx="3147900" cy="62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232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" name="Google Shape;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24738" y="779937"/>
              <a:ext cx="173825" cy="17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7615249" y="728263"/>
              <a:ext cx="1181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Non-Fiction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pic>
          <p:nvPicPr>
            <p:cNvPr id="75" name="Google Shape;7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65413" y="779937"/>
              <a:ext cx="173825" cy="17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3"/>
            <p:cNvSpPr txBox="1"/>
            <p:nvPr/>
          </p:nvSpPr>
          <p:spPr>
            <a:xfrm>
              <a:off x="9255925" y="728263"/>
              <a:ext cx="83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Fiction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519125" y="1447800"/>
            <a:ext cx="4219525" cy="277200"/>
            <a:chOff x="519125" y="1457325"/>
            <a:chExt cx="4219525" cy="2772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519125" y="1457325"/>
              <a:ext cx="158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latin typeface="Roboto Mono"/>
                  <a:ea typeface="Roboto Mono"/>
                  <a:cs typeface="Roboto Mono"/>
                  <a:sym typeface="Roboto Mono"/>
                </a:rPr>
                <a:t>Book Title:</a:t>
              </a:r>
              <a:endParaRPr b="1" sz="18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2190750" y="1676400"/>
              <a:ext cx="2547900" cy="0"/>
            </a:xfrm>
            <a:prstGeom prst="straightConnector1">
              <a:avLst/>
            </a:prstGeom>
            <a:noFill/>
            <a:ln cap="flat" cmpd="sng" w="19050">
              <a:solidFill>
                <a:srgbClr val="23233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4924450" y="1447800"/>
            <a:ext cx="5248375" cy="277200"/>
            <a:chOff x="519125" y="1457325"/>
            <a:chExt cx="5248375" cy="2772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519125" y="1457325"/>
              <a:ext cx="1090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latin typeface="Roboto Mono"/>
                  <a:ea typeface="Roboto Mono"/>
                  <a:cs typeface="Roboto Mono"/>
                  <a:sym typeface="Roboto Mono"/>
                </a:rPr>
                <a:t>Author:</a:t>
              </a:r>
              <a:endParaRPr b="1" sz="18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82" name="Google Shape;82;p13"/>
            <p:cNvCxnSpPr/>
            <p:nvPr/>
          </p:nvCxnSpPr>
          <p:spPr>
            <a:xfrm>
              <a:off x="1676400" y="1676400"/>
              <a:ext cx="4091100" cy="0"/>
            </a:xfrm>
            <a:prstGeom prst="straightConnector1">
              <a:avLst/>
            </a:prstGeom>
            <a:noFill/>
            <a:ln cap="flat" cmpd="sng" w="19050">
              <a:solidFill>
                <a:srgbClr val="23233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" name="Google Shape;83;p13"/>
          <p:cNvGrpSpPr/>
          <p:nvPr/>
        </p:nvGrpSpPr>
        <p:grpSpPr>
          <a:xfrm>
            <a:off x="528650" y="1909775"/>
            <a:ext cx="2495400" cy="1986100"/>
            <a:chOff x="528650" y="1909775"/>
            <a:chExt cx="2495400" cy="1986100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954800" y="1909775"/>
              <a:ext cx="1643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Main Characters: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528650" y="2238375"/>
              <a:ext cx="2495400" cy="1657500"/>
              <a:chOff x="528650" y="2238375"/>
              <a:chExt cx="2495400" cy="1657500"/>
            </a:xfrm>
          </p:grpSpPr>
          <p:pic>
            <p:nvPicPr>
              <p:cNvPr id="86" name="Google Shape;86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85850" y="2553694"/>
                <a:ext cx="1121575" cy="1022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Google Shape;87;p13"/>
              <p:cNvSpPr/>
              <p:nvPr/>
            </p:nvSpPr>
            <p:spPr>
              <a:xfrm>
                <a:off x="528650" y="2238375"/>
                <a:ext cx="2495400" cy="1657500"/>
              </a:xfrm>
              <a:prstGeom prst="roundRect">
                <a:avLst>
                  <a:gd fmla="val 3160" name="adj"/>
                </a:avLst>
              </a:prstGeom>
              <a:noFill/>
              <a:ln cap="flat" cmpd="sng" w="28575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8" name="Google Shape;88;p13"/>
              <p:cNvGrpSpPr/>
              <p:nvPr/>
            </p:nvGrpSpPr>
            <p:grpSpPr>
              <a:xfrm>
                <a:off x="707225" y="2566994"/>
                <a:ext cx="2148000" cy="1002500"/>
                <a:chOff x="707225" y="2566994"/>
                <a:chExt cx="2148000" cy="1002500"/>
              </a:xfrm>
            </p:grpSpPr>
            <p:cxnSp>
              <p:nvCxnSpPr>
                <p:cNvPr id="89" name="Google Shape;89;p13"/>
                <p:cNvCxnSpPr/>
                <p:nvPr/>
              </p:nvCxnSpPr>
              <p:spPr>
                <a:xfrm>
                  <a:off x="707225" y="2566994"/>
                  <a:ext cx="2148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80828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" name="Google Shape;90;p13"/>
                <p:cNvCxnSpPr/>
                <p:nvPr/>
              </p:nvCxnSpPr>
              <p:spPr>
                <a:xfrm>
                  <a:off x="707225" y="2900369"/>
                  <a:ext cx="2148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80828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Google Shape;91;p13"/>
                <p:cNvCxnSpPr/>
                <p:nvPr/>
              </p:nvCxnSpPr>
              <p:spPr>
                <a:xfrm>
                  <a:off x="707225" y="3236119"/>
                  <a:ext cx="2148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80828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" name="Google Shape;92;p13"/>
                <p:cNvCxnSpPr/>
                <p:nvPr/>
              </p:nvCxnSpPr>
              <p:spPr>
                <a:xfrm>
                  <a:off x="707225" y="3569494"/>
                  <a:ext cx="2148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80828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93" name="Google Shape;93;p13"/>
          <p:cNvGrpSpPr/>
          <p:nvPr/>
        </p:nvGrpSpPr>
        <p:grpSpPr>
          <a:xfrm>
            <a:off x="528631" y="4014800"/>
            <a:ext cx="2496525" cy="719100"/>
            <a:chOff x="528631" y="4014800"/>
            <a:chExt cx="2496525" cy="719100"/>
          </a:xfrm>
        </p:grpSpPr>
        <p:grpSp>
          <p:nvGrpSpPr>
            <p:cNvPr id="94" name="Google Shape;94;p13"/>
            <p:cNvGrpSpPr/>
            <p:nvPr/>
          </p:nvGrpSpPr>
          <p:grpSpPr>
            <a:xfrm>
              <a:off x="533400" y="4014800"/>
              <a:ext cx="2490650" cy="277200"/>
              <a:chOff x="533400" y="4014800"/>
              <a:chExt cx="2490650" cy="277200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1047650" y="4014800"/>
                <a:ext cx="14574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231F20"/>
                    </a:solidFill>
                    <a:latin typeface="Caveat"/>
                    <a:ea typeface="Caveat"/>
                    <a:cs typeface="Caveat"/>
                    <a:sym typeface="Caveat"/>
                  </a:rPr>
                  <a:t>Rating:</a:t>
                </a:r>
                <a:endParaRPr/>
              </a:p>
            </p:txBody>
          </p:sp>
          <p:cxnSp>
            <p:nvCxnSpPr>
              <p:cNvPr id="96" name="Google Shape;96;p13"/>
              <p:cNvCxnSpPr/>
              <p:nvPr/>
            </p:nvCxnSpPr>
            <p:spPr>
              <a:xfrm>
                <a:off x="533400" y="4198156"/>
                <a:ext cx="738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>
                <a:off x="2285750" y="4198156"/>
                <a:ext cx="738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8" name="Google Shape;98;p13"/>
            <p:cNvGrpSpPr/>
            <p:nvPr/>
          </p:nvGrpSpPr>
          <p:grpSpPr>
            <a:xfrm>
              <a:off x="528631" y="4393400"/>
              <a:ext cx="2496525" cy="340500"/>
              <a:chOff x="528631" y="4393400"/>
              <a:chExt cx="2496525" cy="34050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528631" y="4393400"/>
                <a:ext cx="358200" cy="340500"/>
              </a:xfrm>
              <a:prstGeom prst="star5">
                <a:avLst>
                  <a:gd fmla="val 21218" name="adj"/>
                  <a:gd fmla="val 105146" name="hf"/>
                  <a:gd fmla="val 110557" name="vf"/>
                </a:avLst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1063206" y="4393400"/>
                <a:ext cx="358200" cy="340500"/>
              </a:xfrm>
              <a:prstGeom prst="star5">
                <a:avLst>
                  <a:gd fmla="val 21218" name="adj"/>
                  <a:gd fmla="val 105146" name="hf"/>
                  <a:gd fmla="val 110557" name="vf"/>
                </a:avLst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1597806" y="4393400"/>
                <a:ext cx="358200" cy="340500"/>
              </a:xfrm>
              <a:prstGeom prst="star5">
                <a:avLst>
                  <a:gd fmla="val 21218" name="adj"/>
                  <a:gd fmla="val 105146" name="hf"/>
                  <a:gd fmla="val 110557" name="vf"/>
                </a:avLst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2132381" y="4393400"/>
                <a:ext cx="358200" cy="340500"/>
              </a:xfrm>
              <a:prstGeom prst="star5">
                <a:avLst>
                  <a:gd fmla="val 21218" name="adj"/>
                  <a:gd fmla="val 105146" name="hf"/>
                  <a:gd fmla="val 110557" name="vf"/>
                </a:avLst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2666956" y="4393400"/>
                <a:ext cx="358200" cy="340500"/>
              </a:xfrm>
              <a:prstGeom prst="star5">
                <a:avLst>
                  <a:gd fmla="val 21218" name="adj"/>
                  <a:gd fmla="val 105146" name="hf"/>
                  <a:gd fmla="val 110557" name="vf"/>
                </a:avLst>
              </a:prstGeom>
              <a:noFill/>
              <a:ln cap="flat" cmpd="sng" w="19050">
                <a:solidFill>
                  <a:srgbClr val="2323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" name="Google Shape;104;p13"/>
          <p:cNvGrpSpPr/>
          <p:nvPr/>
        </p:nvGrpSpPr>
        <p:grpSpPr>
          <a:xfrm>
            <a:off x="528650" y="4930038"/>
            <a:ext cx="3000300" cy="2089913"/>
            <a:chOff x="528650" y="4930038"/>
            <a:chExt cx="3000300" cy="2089913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76361" y="5607724"/>
              <a:ext cx="1316775" cy="106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3"/>
            <p:cNvSpPr/>
            <p:nvPr/>
          </p:nvSpPr>
          <p:spPr>
            <a:xfrm>
              <a:off x="528650" y="5258650"/>
              <a:ext cx="3000300" cy="1761300"/>
            </a:xfrm>
            <a:prstGeom prst="roundRect">
              <a:avLst>
                <a:gd fmla="val 3160" name="adj"/>
              </a:avLst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" name="Google Shape;107;p13"/>
            <p:cNvGrpSpPr/>
            <p:nvPr/>
          </p:nvGrpSpPr>
          <p:grpSpPr>
            <a:xfrm>
              <a:off x="727434" y="5672975"/>
              <a:ext cx="2602732" cy="1002500"/>
              <a:chOff x="707225" y="2566994"/>
              <a:chExt cx="2148000" cy="1002500"/>
            </a:xfrm>
          </p:grpSpPr>
          <p:cxnSp>
            <p:nvCxnSpPr>
              <p:cNvPr id="108" name="Google Shape;108;p13"/>
              <p:cNvCxnSpPr/>
              <p:nvPr/>
            </p:nvCxnSpPr>
            <p:spPr>
              <a:xfrm>
                <a:off x="707225" y="25669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9" name="Google Shape;109;p13"/>
              <p:cNvCxnSpPr/>
              <p:nvPr/>
            </p:nvCxnSpPr>
            <p:spPr>
              <a:xfrm>
                <a:off x="707225" y="290036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707225" y="323611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707225" y="35694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2" name="Google Shape;112;p13"/>
            <p:cNvSpPr txBox="1"/>
            <p:nvPr/>
          </p:nvSpPr>
          <p:spPr>
            <a:xfrm>
              <a:off x="1207250" y="4930038"/>
              <a:ext cx="1643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Beginning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7153475" y="4930038"/>
            <a:ext cx="3000300" cy="2089913"/>
            <a:chOff x="7153475" y="4930038"/>
            <a:chExt cx="3000300" cy="2089913"/>
          </a:xfrm>
        </p:grpSpPr>
        <p:sp>
          <p:nvSpPr>
            <p:cNvPr id="114" name="Google Shape;114;p13"/>
            <p:cNvSpPr/>
            <p:nvPr/>
          </p:nvSpPr>
          <p:spPr>
            <a:xfrm>
              <a:off x="7153475" y="5258650"/>
              <a:ext cx="3000300" cy="1761300"/>
            </a:xfrm>
            <a:prstGeom prst="roundRect">
              <a:avLst>
                <a:gd fmla="val 3160" name="adj"/>
              </a:avLst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765413" y="5738813"/>
              <a:ext cx="1806925" cy="917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Google Shape;116;p13"/>
            <p:cNvGrpSpPr/>
            <p:nvPr/>
          </p:nvGrpSpPr>
          <p:grpSpPr>
            <a:xfrm>
              <a:off x="7352259" y="5677738"/>
              <a:ext cx="2602732" cy="1002500"/>
              <a:chOff x="707225" y="2566994"/>
              <a:chExt cx="2148000" cy="1002500"/>
            </a:xfrm>
          </p:grpSpPr>
          <p:cxnSp>
            <p:nvCxnSpPr>
              <p:cNvPr id="117" name="Google Shape;117;p13"/>
              <p:cNvCxnSpPr/>
              <p:nvPr/>
            </p:nvCxnSpPr>
            <p:spPr>
              <a:xfrm>
                <a:off x="707225" y="25669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13"/>
              <p:cNvCxnSpPr/>
              <p:nvPr/>
            </p:nvCxnSpPr>
            <p:spPr>
              <a:xfrm>
                <a:off x="707225" y="290036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13"/>
              <p:cNvCxnSpPr/>
              <p:nvPr/>
            </p:nvCxnSpPr>
            <p:spPr>
              <a:xfrm>
                <a:off x="707225" y="323611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707225" y="35694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21" name="Google Shape;121;p13"/>
            <p:cNvSpPr txBox="1"/>
            <p:nvPr/>
          </p:nvSpPr>
          <p:spPr>
            <a:xfrm>
              <a:off x="7832075" y="4930038"/>
              <a:ext cx="1643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Ending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3833825" y="4930050"/>
            <a:ext cx="3000300" cy="2089900"/>
            <a:chOff x="3833825" y="4930050"/>
            <a:chExt cx="3000300" cy="2089900"/>
          </a:xfrm>
        </p:grpSpPr>
        <p:sp>
          <p:nvSpPr>
            <p:cNvPr id="123" name="Google Shape;123;p13"/>
            <p:cNvSpPr/>
            <p:nvPr/>
          </p:nvSpPr>
          <p:spPr>
            <a:xfrm>
              <a:off x="3833825" y="5258650"/>
              <a:ext cx="3000300" cy="1761300"/>
            </a:xfrm>
            <a:prstGeom prst="roundRect">
              <a:avLst>
                <a:gd fmla="val 3160" name="adj"/>
              </a:avLst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" name="Google Shape;12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605338" y="5506082"/>
              <a:ext cx="1476450" cy="12043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" name="Google Shape;125;p13"/>
            <p:cNvGrpSpPr/>
            <p:nvPr/>
          </p:nvGrpSpPr>
          <p:grpSpPr>
            <a:xfrm>
              <a:off x="4032609" y="5672975"/>
              <a:ext cx="2602732" cy="1002500"/>
              <a:chOff x="707225" y="2566994"/>
              <a:chExt cx="2148000" cy="1002500"/>
            </a:xfrm>
          </p:grpSpPr>
          <p:cxnSp>
            <p:nvCxnSpPr>
              <p:cNvPr id="126" name="Google Shape;126;p13"/>
              <p:cNvCxnSpPr/>
              <p:nvPr/>
            </p:nvCxnSpPr>
            <p:spPr>
              <a:xfrm>
                <a:off x="707225" y="25669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13"/>
              <p:cNvCxnSpPr/>
              <p:nvPr/>
            </p:nvCxnSpPr>
            <p:spPr>
              <a:xfrm>
                <a:off x="707225" y="290036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13"/>
              <p:cNvCxnSpPr/>
              <p:nvPr/>
            </p:nvCxnSpPr>
            <p:spPr>
              <a:xfrm>
                <a:off x="707225" y="323611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13"/>
              <p:cNvCxnSpPr/>
              <p:nvPr/>
            </p:nvCxnSpPr>
            <p:spPr>
              <a:xfrm>
                <a:off x="707225" y="35694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30" name="Google Shape;130;p13"/>
            <p:cNvSpPr txBox="1"/>
            <p:nvPr/>
          </p:nvSpPr>
          <p:spPr>
            <a:xfrm>
              <a:off x="4843400" y="4930050"/>
              <a:ext cx="981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Middle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grpSp>
          <p:nvGrpSpPr>
            <p:cNvPr id="131" name="Google Shape;131;p13"/>
            <p:cNvGrpSpPr/>
            <p:nvPr/>
          </p:nvGrpSpPr>
          <p:grpSpPr>
            <a:xfrm>
              <a:off x="4098063" y="5068650"/>
              <a:ext cx="2471825" cy="3300"/>
              <a:chOff x="4109900" y="5068650"/>
              <a:chExt cx="2471825" cy="33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 flipH="1" rot="10800000">
                <a:off x="4109900" y="5068650"/>
                <a:ext cx="733500" cy="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 flipH="1" rot="10800000">
                <a:off x="5848225" y="5068650"/>
                <a:ext cx="733500" cy="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4" name="Google Shape;134;p13"/>
          <p:cNvGrpSpPr/>
          <p:nvPr/>
        </p:nvGrpSpPr>
        <p:grpSpPr>
          <a:xfrm>
            <a:off x="3252800" y="1909775"/>
            <a:ext cx="4176600" cy="2824300"/>
            <a:chOff x="3252800" y="1909775"/>
            <a:chExt cx="4176600" cy="2824300"/>
          </a:xfrm>
        </p:grpSpPr>
        <p:sp>
          <p:nvSpPr>
            <p:cNvPr id="135" name="Google Shape;135;p13"/>
            <p:cNvSpPr/>
            <p:nvPr/>
          </p:nvSpPr>
          <p:spPr>
            <a:xfrm>
              <a:off x="3252800" y="2238375"/>
              <a:ext cx="4176600" cy="2495700"/>
            </a:xfrm>
            <a:prstGeom prst="roundRect">
              <a:avLst>
                <a:gd fmla="val 3160" name="adj"/>
              </a:avLst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3343288" y="1909775"/>
              <a:ext cx="3985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Draw a picture of your favorite part of the story.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pic>
          <p:nvPicPr>
            <p:cNvPr id="137" name="Google Shape;13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838938" y="2747762"/>
              <a:ext cx="3183375" cy="14399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3"/>
          <p:cNvGrpSpPr/>
          <p:nvPr/>
        </p:nvGrpSpPr>
        <p:grpSpPr>
          <a:xfrm>
            <a:off x="7648575" y="1909775"/>
            <a:ext cx="2495400" cy="2824300"/>
            <a:chOff x="7648575" y="1909775"/>
            <a:chExt cx="2495400" cy="2824300"/>
          </a:xfrm>
        </p:grpSpPr>
        <p:pic>
          <p:nvPicPr>
            <p:cNvPr id="139" name="Google Shape;13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079487" y="2720606"/>
              <a:ext cx="1671901" cy="1412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3"/>
            <p:cNvSpPr/>
            <p:nvPr/>
          </p:nvSpPr>
          <p:spPr>
            <a:xfrm>
              <a:off x="7648575" y="2238375"/>
              <a:ext cx="2495400" cy="2495700"/>
            </a:xfrm>
            <a:prstGeom prst="roundRect">
              <a:avLst>
                <a:gd fmla="val 3160" name="adj"/>
              </a:avLst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8074725" y="1909775"/>
              <a:ext cx="1643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Setting:</a:t>
              </a:r>
              <a:endParaRPr b="1" sz="1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grpSp>
          <p:nvGrpSpPr>
            <p:cNvPr id="142" name="Google Shape;142;p13"/>
            <p:cNvGrpSpPr/>
            <p:nvPr/>
          </p:nvGrpSpPr>
          <p:grpSpPr>
            <a:xfrm>
              <a:off x="7827150" y="2566994"/>
              <a:ext cx="2148000" cy="1002500"/>
              <a:chOff x="707225" y="2566994"/>
              <a:chExt cx="2148000" cy="1002500"/>
            </a:xfrm>
          </p:grpSpPr>
          <p:cxnSp>
            <p:nvCxnSpPr>
              <p:cNvPr id="143" name="Google Shape;143;p13"/>
              <p:cNvCxnSpPr/>
              <p:nvPr/>
            </p:nvCxnSpPr>
            <p:spPr>
              <a:xfrm>
                <a:off x="707225" y="25669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" name="Google Shape;144;p13"/>
              <p:cNvCxnSpPr/>
              <p:nvPr/>
            </p:nvCxnSpPr>
            <p:spPr>
              <a:xfrm>
                <a:off x="707225" y="290036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13"/>
              <p:cNvCxnSpPr/>
              <p:nvPr/>
            </p:nvCxnSpPr>
            <p:spPr>
              <a:xfrm>
                <a:off x="707225" y="323611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" name="Google Shape;146;p13"/>
              <p:cNvCxnSpPr/>
              <p:nvPr/>
            </p:nvCxnSpPr>
            <p:spPr>
              <a:xfrm>
                <a:off x="707225" y="35694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7" name="Google Shape;147;p13"/>
            <p:cNvGrpSpPr/>
            <p:nvPr/>
          </p:nvGrpSpPr>
          <p:grpSpPr>
            <a:xfrm>
              <a:off x="7827150" y="3905244"/>
              <a:ext cx="2148000" cy="333375"/>
              <a:chOff x="707225" y="3236119"/>
              <a:chExt cx="2148000" cy="333375"/>
            </a:xfrm>
          </p:grpSpPr>
          <p:cxnSp>
            <p:nvCxnSpPr>
              <p:cNvPr id="148" name="Google Shape;148;p13"/>
              <p:cNvCxnSpPr/>
              <p:nvPr/>
            </p:nvCxnSpPr>
            <p:spPr>
              <a:xfrm>
                <a:off x="707225" y="3236119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13"/>
              <p:cNvCxnSpPr/>
              <p:nvPr/>
            </p:nvCxnSpPr>
            <p:spPr>
              <a:xfrm>
                <a:off x="707225" y="3569494"/>
                <a:ext cx="2148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28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150" name="Google Shape;15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79681" y="4411500"/>
              <a:ext cx="468025" cy="189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