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6459200" cx="21945600"/>
  <p:notesSz cx="6858000" cy="9144000"/>
  <p:embeddedFontLst>
    <p:embeddedFont>
      <p:font typeface="Great Vibes"/>
      <p:regular r:id="rId7"/>
    </p:embeddedFont>
    <p:embeddedFont>
      <p:font typeface="Cinzel SemiBold"/>
      <p:regular r:id="rId8"/>
      <p:bold r:id="rId9"/>
    </p:embeddedFont>
    <p:embeddedFont>
      <p:font typeface="Cinzel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184">
          <p15:clr>
            <a:srgbClr val="747775"/>
          </p15:clr>
        </p15:guide>
        <p15:guide id="2" pos="691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184" orient="horz"/>
        <p:guide pos="691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inzel-bold.fntdata"/><Relationship Id="rId10" Type="http://schemas.openxmlformats.org/officeDocument/2006/relationships/font" Target="fonts/Cinzel-regular.fntdata"/><Relationship Id="rId9" Type="http://schemas.openxmlformats.org/officeDocument/2006/relationships/font" Target="fonts/Cinzel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Cinzel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48100" y="2382640"/>
            <a:ext cx="20449500" cy="65682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48080" y="9069200"/>
            <a:ext cx="20449500" cy="25362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748080" y="3539600"/>
            <a:ext cx="20449500" cy="62832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748080" y="10087120"/>
            <a:ext cx="20449500" cy="41625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463550" lvl="1" marL="9144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748080" y="6882720"/>
            <a:ext cx="20449500" cy="26937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48080" y="1424080"/>
            <a:ext cx="20449500" cy="18327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48080" y="3687920"/>
            <a:ext cx="20449500" cy="109326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748080" y="1424080"/>
            <a:ext cx="20449500" cy="18327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748080" y="3687920"/>
            <a:ext cx="9599700" cy="109326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1597760" y="3687920"/>
            <a:ext cx="9599700" cy="109326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748080" y="1424080"/>
            <a:ext cx="20449500" cy="18327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748080" y="1777920"/>
            <a:ext cx="6739200" cy="24183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748080" y="4446720"/>
            <a:ext cx="6739200" cy="101742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176600" y="1440480"/>
            <a:ext cx="15282600" cy="130905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972800" y="-400"/>
            <a:ext cx="10972800" cy="1645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43800" lIns="243800" spcFirstLastPara="1" rIns="243800" wrap="square" tIns="243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637200" y="3946160"/>
            <a:ext cx="9708600" cy="4743300"/>
          </a:xfrm>
          <a:prstGeom prst="rect">
            <a:avLst/>
          </a:prstGeom>
        </p:spPr>
        <p:txBody>
          <a:bodyPr anchorCtr="0" anchor="b" bIns="243800" lIns="243800" spcFirstLastPara="1" rIns="243800" wrap="square" tIns="2438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637200" y="8969840"/>
            <a:ext cx="9708600" cy="3952200"/>
          </a:xfrm>
          <a:prstGeom prst="rect">
            <a:avLst/>
          </a:prstGeom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1854800" y="2317040"/>
            <a:ext cx="9208800" cy="118242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indent="-533400" lvl="0" marL="4572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748080" y="13537840"/>
            <a:ext cx="14397000" cy="19362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48080" y="1424080"/>
            <a:ext cx="20449500" cy="18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spcFirstLastPara="1" rIns="243800" wrap="square" tIns="2438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48080" y="3687920"/>
            <a:ext cx="20449500" cy="109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243800" lIns="243800" spcFirstLastPara="1" rIns="243800" wrap="square" tIns="243800">
            <a:normAutofit/>
          </a:bodyPr>
          <a:lstStyle>
            <a:lvl1pPr indent="-533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Char char="●"/>
              <a:defRPr sz="4800">
                <a:solidFill>
                  <a:schemeClr val="dk2"/>
                </a:solidFill>
              </a:defRPr>
            </a:lvl1pPr>
            <a:lvl2pPr indent="-463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2pPr>
            <a:lvl3pPr indent="-463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3pPr>
            <a:lvl4pPr indent="-463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4pPr>
            <a:lvl5pPr indent="-463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5pPr>
            <a:lvl6pPr indent="-463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6pPr>
            <a:lvl7pPr indent="-463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7pPr>
            <a:lvl8pPr indent="-463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8pPr>
            <a:lvl9pPr indent="-463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0333899" y="14922294"/>
            <a:ext cx="1317000" cy="125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43800" lIns="243800" spcFirstLastPara="1" rIns="243800" wrap="square" tIns="243800">
            <a:normAutofit/>
          </a:bodyPr>
          <a:lstStyle>
            <a:lvl1pPr lvl="0" algn="r">
              <a:buNone/>
              <a:defRPr sz="2700">
                <a:solidFill>
                  <a:schemeClr val="dk2"/>
                </a:solidFill>
              </a:defRPr>
            </a:lvl1pPr>
            <a:lvl2pPr lvl="1" algn="r">
              <a:buNone/>
              <a:defRPr sz="2700">
                <a:solidFill>
                  <a:schemeClr val="dk2"/>
                </a:solidFill>
              </a:defRPr>
            </a:lvl2pPr>
            <a:lvl3pPr lvl="2" algn="r">
              <a:buNone/>
              <a:defRPr sz="2700">
                <a:solidFill>
                  <a:schemeClr val="dk2"/>
                </a:solidFill>
              </a:defRPr>
            </a:lvl3pPr>
            <a:lvl4pPr lvl="3" algn="r">
              <a:buNone/>
              <a:defRPr sz="2700">
                <a:solidFill>
                  <a:schemeClr val="dk2"/>
                </a:solidFill>
              </a:defRPr>
            </a:lvl4pPr>
            <a:lvl5pPr lvl="4" algn="r">
              <a:buNone/>
              <a:defRPr sz="2700">
                <a:solidFill>
                  <a:schemeClr val="dk2"/>
                </a:solidFill>
              </a:defRPr>
            </a:lvl5pPr>
            <a:lvl6pPr lvl="5" algn="r">
              <a:buNone/>
              <a:defRPr sz="2700">
                <a:solidFill>
                  <a:schemeClr val="dk2"/>
                </a:solidFill>
              </a:defRPr>
            </a:lvl6pPr>
            <a:lvl7pPr lvl="6" algn="r">
              <a:buNone/>
              <a:defRPr sz="2700">
                <a:solidFill>
                  <a:schemeClr val="dk2"/>
                </a:solidFill>
              </a:defRPr>
            </a:lvl7pPr>
            <a:lvl8pPr lvl="7" algn="r">
              <a:buNone/>
              <a:defRPr sz="2700">
                <a:solidFill>
                  <a:schemeClr val="dk2"/>
                </a:solidFill>
              </a:defRPr>
            </a:lvl8pPr>
            <a:lvl9pPr lvl="8" algn="r">
              <a:buNone/>
              <a:defRPr sz="2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3.png"/><Relationship Id="rId11" Type="http://schemas.openxmlformats.org/officeDocument/2006/relationships/image" Target="../media/image6.png"/><Relationship Id="rId10" Type="http://schemas.openxmlformats.org/officeDocument/2006/relationships/image" Target="../media/image2.png"/><Relationship Id="rId9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8.png"/><Relationship Id="rId7" Type="http://schemas.openxmlformats.org/officeDocument/2006/relationships/image" Target="../media/image7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661" y="3"/>
            <a:ext cx="21945600" cy="16459200"/>
          </a:xfrm>
          <a:prstGeom prst="rect">
            <a:avLst/>
          </a:prstGeom>
          <a:gradFill>
            <a:gsLst>
              <a:gs pos="0">
                <a:srgbClr val="563F48"/>
              </a:gs>
              <a:gs pos="100000">
                <a:srgbClr val="462F3E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 rot="5400000">
            <a:off x="2743663" y="-2745327"/>
            <a:ext cx="16458274" cy="21948923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129700" y="5263025"/>
            <a:ext cx="116862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100">
                <a:solidFill>
                  <a:srgbClr val="FACDB5"/>
                </a:solidFill>
                <a:latin typeface="Cinzel"/>
                <a:ea typeface="Cinzel"/>
                <a:cs typeface="Cinzel"/>
                <a:sym typeface="Cinzel"/>
              </a:rPr>
              <a:t>VICKY &amp; DAMARIS </a:t>
            </a:r>
            <a:endParaRPr b="1" sz="8100">
              <a:solidFill>
                <a:srgbClr val="FACDB5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94100" y="2060625"/>
            <a:ext cx="191574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0">
                <a:solidFill>
                  <a:schemeClr val="lt1"/>
                </a:solidFill>
                <a:latin typeface="Great Vibes"/>
                <a:ea typeface="Great Vibes"/>
                <a:cs typeface="Great Vibes"/>
                <a:sym typeface="Great Vibes"/>
              </a:rPr>
              <a:t>Wedding Timeline</a:t>
            </a:r>
            <a:endParaRPr sz="19100">
              <a:solidFill>
                <a:schemeClr val="lt1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87525" y="7119475"/>
            <a:ext cx="1177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OCTOBER 18TH 2025 | MT PLEASANT </a:t>
            </a:r>
            <a:endParaRPr sz="360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1350429" y="8385325"/>
            <a:ext cx="19244742" cy="4006268"/>
            <a:chOff x="1459151" y="8385325"/>
            <a:chExt cx="19244742" cy="4006268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1459151" y="8385325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4:00 PM</a:t>
              </a:r>
              <a:endParaRPr sz="3800">
                <a:solidFill>
                  <a:srgbClr val="FFFFFF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1459151" y="11221893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CHURCH</a:t>
              </a:r>
              <a:endParaRPr sz="38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pic>
          <p:nvPicPr>
            <p:cNvPr id="62" name="Google Shape;6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65876" y="9687842"/>
              <a:ext cx="1179350" cy="1431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 txBox="1"/>
            <p:nvPr/>
          </p:nvSpPr>
          <p:spPr>
            <a:xfrm>
              <a:off x="4267808" y="8385325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4:30 PM</a:t>
              </a:r>
              <a:endParaRPr sz="3800">
                <a:solidFill>
                  <a:srgbClr val="FFFFFF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4267808" y="11221893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YES, I DO</a:t>
              </a:r>
              <a:endParaRPr sz="38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pic>
          <p:nvPicPr>
            <p:cNvPr id="65" name="Google Shape;6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808213" y="9771498"/>
              <a:ext cx="1311992" cy="13608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424303" y="9916639"/>
              <a:ext cx="1697125" cy="117443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p13"/>
            <p:cNvSpPr txBox="1"/>
            <p:nvPr/>
          </p:nvSpPr>
          <p:spPr>
            <a:xfrm>
              <a:off x="7076465" y="8385325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5:00 PM</a:t>
              </a:r>
              <a:endParaRPr sz="3800">
                <a:solidFill>
                  <a:srgbClr val="FFFFFF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7076465" y="11221893"/>
              <a:ext cx="23928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rPr>
                <a:t>PHOTOS</a:t>
              </a:r>
              <a:endParaRPr sz="3800">
                <a:solidFill>
                  <a:srgbClr val="FACDB5"/>
                </a:solidFill>
                <a:latin typeface="Cinzel SemiBold"/>
                <a:ea typeface="Cinzel SemiBold"/>
                <a:cs typeface="Cinzel SemiBold"/>
                <a:sym typeface="Cinzel SemiBold"/>
              </a:endParaRPr>
            </a:p>
          </p:txBody>
        </p:sp>
        <p:pic>
          <p:nvPicPr>
            <p:cNvPr id="69" name="Google Shape;69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0290339" y="9827809"/>
              <a:ext cx="1512308" cy="13121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0" name="Google Shape;70;p13"/>
            <p:cNvGrpSpPr/>
            <p:nvPr/>
          </p:nvGrpSpPr>
          <p:grpSpPr>
            <a:xfrm>
              <a:off x="9885122" y="8385325"/>
              <a:ext cx="2392800" cy="4006268"/>
              <a:chOff x="1459151" y="8385325"/>
              <a:chExt cx="2392800" cy="4006268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1459151" y="8385325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7:00 PM</a:t>
                </a:r>
                <a:endParaRPr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1459151" y="11221893"/>
                <a:ext cx="2392800" cy="116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DINNER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&amp; TOAST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pic>
          <p:nvPicPr>
            <p:cNvPr id="73" name="Google Shape;7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3252880" y="9792425"/>
              <a:ext cx="1135891" cy="13121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4" name="Google Shape;74;p13"/>
            <p:cNvGrpSpPr/>
            <p:nvPr/>
          </p:nvGrpSpPr>
          <p:grpSpPr>
            <a:xfrm>
              <a:off x="12693779" y="8385325"/>
              <a:ext cx="2392800" cy="3421568"/>
              <a:chOff x="1459151" y="8385325"/>
              <a:chExt cx="2392800" cy="3421568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1459151" y="8385325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8:00 PM</a:t>
                </a:r>
                <a:endParaRPr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1459151" y="11221893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PRESENT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pic>
          <p:nvPicPr>
            <p:cNvPr id="77" name="Google Shape;77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15920551" y="9799856"/>
              <a:ext cx="1556571" cy="13121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8" name="Google Shape;78;p13"/>
            <p:cNvGrpSpPr/>
            <p:nvPr/>
          </p:nvGrpSpPr>
          <p:grpSpPr>
            <a:xfrm>
              <a:off x="15502436" y="8385325"/>
              <a:ext cx="2392800" cy="4006268"/>
              <a:chOff x="1459151" y="8385325"/>
              <a:chExt cx="2392800" cy="4006268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1459151" y="8385325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9:00 PM</a:t>
                </a:r>
                <a:endParaRPr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1459151" y="11221893"/>
                <a:ext cx="2392800" cy="1169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FIRST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DANCE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pic>
          <p:nvPicPr>
            <p:cNvPr id="81" name="Google Shape;81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18986117" y="9748147"/>
              <a:ext cx="1042753" cy="13608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2" name="Google Shape;82;p13"/>
            <p:cNvGrpSpPr/>
            <p:nvPr/>
          </p:nvGrpSpPr>
          <p:grpSpPr>
            <a:xfrm>
              <a:off x="18311093" y="8385325"/>
              <a:ext cx="2392800" cy="3421568"/>
              <a:chOff x="1459151" y="8385325"/>
              <a:chExt cx="2392800" cy="3421568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1459151" y="8385325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FFFFF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9:30 Pm</a:t>
                </a:r>
                <a:endParaRPr sz="3800">
                  <a:solidFill>
                    <a:srgbClr val="FFFFFF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1459151" y="11221893"/>
                <a:ext cx="23928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800">
                    <a:solidFill>
                      <a:srgbClr val="FACDB5"/>
                    </a:solidFill>
                    <a:latin typeface="Cinzel SemiBold"/>
                    <a:ea typeface="Cinzel SemiBold"/>
                    <a:cs typeface="Cinzel SemiBold"/>
                    <a:sym typeface="Cinzel SemiBold"/>
                  </a:rPr>
                  <a:t>CAKE</a:t>
                </a:r>
                <a:endParaRPr sz="3800">
                  <a:solidFill>
                    <a:srgbClr val="FACDB5"/>
                  </a:solidFill>
                  <a:latin typeface="Cinzel SemiBold"/>
                  <a:ea typeface="Cinzel SemiBold"/>
                  <a:cs typeface="Cinzel SemiBold"/>
                  <a:sym typeface="Cinzel SemiBold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2250400" y="9148175"/>
              <a:ext cx="17668500" cy="408300"/>
              <a:chOff x="2250400" y="9148175"/>
              <a:chExt cx="17668500" cy="408300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2250400" y="9357525"/>
                <a:ext cx="176685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2655551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5464208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8272865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11081522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13890179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16698836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3" name="Google Shape;93;p13"/>
              <p:cNvCxnSpPr/>
              <p:nvPr/>
            </p:nvCxnSpPr>
            <p:spPr>
              <a:xfrm>
                <a:off x="19507493" y="9148175"/>
                <a:ext cx="0" cy="408300"/>
              </a:xfrm>
              <a:prstGeom prst="straightConnector1">
                <a:avLst/>
              </a:prstGeom>
              <a:noFill/>
              <a:ln cap="flat" cmpd="sng" w="76200">
                <a:solidFill>
                  <a:srgbClr val="FACDB5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94" name="Google Shape;94;p13"/>
          <p:cNvSpPr txBox="1"/>
          <p:nvPr/>
        </p:nvSpPr>
        <p:spPr>
          <a:xfrm>
            <a:off x="5087550" y="13061937"/>
            <a:ext cx="117705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  <a:latin typeface="Cinzel"/>
                <a:ea typeface="Cinzel"/>
                <a:cs typeface="Cinzel"/>
                <a:sym typeface="Cinzel"/>
              </a:rPr>
              <a:t>THANK YOU FOR CELEBRATING WITH US!</a:t>
            </a:r>
            <a:endParaRPr sz="3600">
              <a:solidFill>
                <a:srgbClr val="FFFFFF"/>
              </a:solidFill>
              <a:latin typeface="Cinzel"/>
              <a:ea typeface="Cinzel"/>
              <a:cs typeface="Cinzel"/>
              <a:sym typeface="Cinze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-568119" y="-2779724"/>
            <a:ext cx="24250594" cy="5430163"/>
            <a:chOff x="-568119" y="-2779724"/>
            <a:chExt cx="24250594" cy="5430163"/>
          </a:xfrm>
        </p:grpSpPr>
        <p:pic>
          <p:nvPicPr>
            <p:cNvPr id="96" name="Google Shape;96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 rot="10800000">
              <a:off x="9812647" y="-2288163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97" name="Google Shape;97;p13"/>
            <p:cNvPicPr preferRelativeResize="0"/>
            <p:nvPr/>
          </p:nvPicPr>
          <p:blipFill rotWithShape="1">
            <a:blip r:embed="rId11">
              <a:alphaModFix/>
            </a:blip>
            <a:srcRect b="9881" l="8625" r="7713" t="14107"/>
            <a:stretch/>
          </p:blipFill>
          <p:spPr>
            <a:xfrm>
              <a:off x="19232000" y="-2000318"/>
              <a:ext cx="4450476" cy="4038518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98" name="Google Shape;98;p13"/>
            <p:cNvPicPr preferRelativeResize="0"/>
            <p:nvPr/>
          </p:nvPicPr>
          <p:blipFill rotWithShape="1">
            <a:blip r:embed="rId11">
              <a:alphaModFix/>
            </a:blip>
            <a:srcRect b="9504" l="24910" r="14420" t="25085"/>
            <a:stretch/>
          </p:blipFill>
          <p:spPr>
            <a:xfrm>
              <a:off x="-568119" y="-1622595"/>
              <a:ext cx="3221049" cy="3468701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99" name="Google Shape;99;p13"/>
            <p:cNvPicPr preferRelativeResize="0"/>
            <p:nvPr/>
          </p:nvPicPr>
          <p:blipFill rotWithShape="1">
            <a:blip r:embed="rId11">
              <a:alphaModFix/>
            </a:blip>
            <a:srcRect b="6311" l="10284" r="15723" t="13599"/>
            <a:stretch/>
          </p:blipFill>
          <p:spPr>
            <a:xfrm flipH="1" rot="10800000">
              <a:off x="1211076" y="-2000324"/>
              <a:ext cx="3976324" cy="42987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0" name="Google Shape;100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 rot="10800000">
              <a:off x="2546900" y="-2779724"/>
              <a:ext cx="4450476" cy="42987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1" name="Google Shape;101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>
              <a:off x="4150363" y="-1736510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2" name="Google Shape;102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rot="10800000">
              <a:off x="6493119" y="-26351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3" name="Google Shape;103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>
              <a:off x="8460269" y="-20817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4" name="Google Shape;104;p13"/>
            <p:cNvPicPr preferRelativeResize="0"/>
            <p:nvPr/>
          </p:nvPicPr>
          <p:blipFill rotWithShape="1">
            <a:blip r:embed="rId11">
              <a:alphaModFix/>
            </a:blip>
            <a:srcRect b="9881" l="8625" r="7713" t="14107"/>
            <a:stretch/>
          </p:blipFill>
          <p:spPr>
            <a:xfrm>
              <a:off x="11378750" y="-1802175"/>
              <a:ext cx="4834449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5" name="Google Shape;105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rot="10800000">
              <a:off x="13926744" y="-269727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6" name="Google Shape;106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>
              <a:off x="15837719" y="-20817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07" name="Google Shape;107;p13"/>
            <p:cNvPicPr preferRelativeResize="0"/>
            <p:nvPr/>
          </p:nvPicPr>
          <p:blipFill rotWithShape="1">
            <a:blip r:embed="rId11">
              <a:alphaModFix/>
            </a:blip>
            <a:srcRect b="7344" l="8786" r="8397" t="12566"/>
            <a:stretch/>
          </p:blipFill>
          <p:spPr>
            <a:xfrm flipH="1" rot="10800000">
              <a:off x="17236594" y="-228817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</p:grpSp>
      <p:grpSp>
        <p:nvGrpSpPr>
          <p:cNvPr id="108" name="Google Shape;108;p13"/>
          <p:cNvGrpSpPr/>
          <p:nvPr/>
        </p:nvGrpSpPr>
        <p:grpSpPr>
          <a:xfrm>
            <a:off x="-872919" y="13601814"/>
            <a:ext cx="24250594" cy="5430163"/>
            <a:chOff x="-568119" y="-2779724"/>
            <a:chExt cx="24250594" cy="5430163"/>
          </a:xfrm>
        </p:grpSpPr>
        <p:pic>
          <p:nvPicPr>
            <p:cNvPr id="109" name="Google Shape;109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 rot="10800000">
              <a:off x="9812647" y="-2288163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0" name="Google Shape;110;p13"/>
            <p:cNvPicPr preferRelativeResize="0"/>
            <p:nvPr/>
          </p:nvPicPr>
          <p:blipFill rotWithShape="1">
            <a:blip r:embed="rId11">
              <a:alphaModFix/>
            </a:blip>
            <a:srcRect b="9881" l="8625" r="7713" t="14107"/>
            <a:stretch/>
          </p:blipFill>
          <p:spPr>
            <a:xfrm>
              <a:off x="19232000" y="-2000318"/>
              <a:ext cx="4450476" cy="4038518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1" name="Google Shape;111;p13"/>
            <p:cNvPicPr preferRelativeResize="0"/>
            <p:nvPr/>
          </p:nvPicPr>
          <p:blipFill rotWithShape="1">
            <a:blip r:embed="rId11">
              <a:alphaModFix/>
            </a:blip>
            <a:srcRect b="9504" l="24910" r="14420" t="25085"/>
            <a:stretch/>
          </p:blipFill>
          <p:spPr>
            <a:xfrm>
              <a:off x="-568119" y="-1622595"/>
              <a:ext cx="3221049" cy="3468701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2" name="Google Shape;112;p13"/>
            <p:cNvPicPr preferRelativeResize="0"/>
            <p:nvPr/>
          </p:nvPicPr>
          <p:blipFill rotWithShape="1">
            <a:blip r:embed="rId11">
              <a:alphaModFix/>
            </a:blip>
            <a:srcRect b="6311" l="10284" r="15723" t="13599"/>
            <a:stretch/>
          </p:blipFill>
          <p:spPr>
            <a:xfrm flipH="1" rot="10800000">
              <a:off x="1211076" y="-2000324"/>
              <a:ext cx="3976324" cy="42987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3" name="Google Shape;113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 rot="10800000">
              <a:off x="2546900" y="-2779724"/>
              <a:ext cx="4450476" cy="42987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4" name="Google Shape;114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>
              <a:off x="4150363" y="-1736510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5" name="Google Shape;115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rot="10800000">
              <a:off x="6493119" y="-26351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6" name="Google Shape;116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>
              <a:off x="8460269" y="-20817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7" name="Google Shape;117;p13"/>
            <p:cNvPicPr preferRelativeResize="0"/>
            <p:nvPr/>
          </p:nvPicPr>
          <p:blipFill rotWithShape="1">
            <a:blip r:embed="rId11">
              <a:alphaModFix/>
            </a:blip>
            <a:srcRect b="9881" l="8625" r="7713" t="14107"/>
            <a:stretch/>
          </p:blipFill>
          <p:spPr>
            <a:xfrm>
              <a:off x="11378750" y="-1802175"/>
              <a:ext cx="4834449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8" name="Google Shape;118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rot="10800000">
              <a:off x="13926744" y="-269727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19" name="Google Shape;119;p13"/>
            <p:cNvPicPr preferRelativeResize="0"/>
            <p:nvPr/>
          </p:nvPicPr>
          <p:blipFill rotWithShape="1">
            <a:blip r:embed="rId11">
              <a:alphaModFix/>
            </a:blip>
            <a:srcRect b="7344" l="10178" r="7006" t="12566"/>
            <a:stretch/>
          </p:blipFill>
          <p:spPr>
            <a:xfrm flipH="1">
              <a:off x="15837719" y="-208172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  <p:pic>
          <p:nvPicPr>
            <p:cNvPr id="120" name="Google Shape;120;p13"/>
            <p:cNvPicPr preferRelativeResize="0"/>
            <p:nvPr/>
          </p:nvPicPr>
          <p:blipFill rotWithShape="1">
            <a:blip r:embed="rId11">
              <a:alphaModFix/>
            </a:blip>
            <a:srcRect b="7344" l="8786" r="8397" t="12566"/>
            <a:stretch/>
          </p:blipFill>
          <p:spPr>
            <a:xfrm flipH="1" rot="10800000">
              <a:off x="17236594" y="-2288178"/>
              <a:ext cx="4541800" cy="4386949"/>
            </a:xfrm>
            <a:prstGeom prst="rect">
              <a:avLst/>
            </a:prstGeom>
            <a:noFill/>
            <a:ln>
              <a:noFill/>
            </a:ln>
            <a:effectLst>
              <a:outerShdw blurRad="100013" rotWithShape="0" algn="bl" dir="5400000" dist="38100">
                <a:srgbClr val="300C1A">
                  <a:alpha val="21000"/>
                </a:srgbClr>
              </a:outerShdw>
            </a:effec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