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Great Vibes"/>
      <p:regular r:id="rId7"/>
    </p:embeddedFont>
    <p:embeddedFont>
      <p:font typeface="Cinzel SemiBold"/>
      <p:regular r:id="rId8"/>
      <p:bold r:id="rId9"/>
    </p:embeddedFont>
    <p:embeddedFont>
      <p:font typeface="Cinzel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710">
          <p15:clr>
            <a:srgbClr val="747775"/>
          </p15:clr>
        </p15:guide>
        <p15:guide id="2" pos="17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10"/>
        <p:guide pos="1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inzel-bold.fntdata"/><Relationship Id="rId10" Type="http://schemas.openxmlformats.org/officeDocument/2006/relationships/font" Target="fonts/Cinzel-regular.fntdata"/><Relationship Id="rId9" Type="http://schemas.openxmlformats.org/officeDocument/2006/relationships/font" Target="fonts/Cinzel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reatVibes-regular.fntdata"/><Relationship Id="rId8" Type="http://schemas.openxmlformats.org/officeDocument/2006/relationships/font" Target="fonts/Cinzel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1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8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300" cy="940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300" cy="39564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600" cy="5091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400" lIns="68400" spcFirstLastPara="1" rIns="68400" wrap="square" tIns="68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300" cy="18447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300" cy="15369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800" cy="45987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100" cy="753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" y="0"/>
            <a:ext cx="4572002" cy="6400800"/>
            <a:chOff x="-1" y="0"/>
            <a:chExt cx="4572002" cy="64008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4572000" cy="6400800"/>
            </a:xfrm>
            <a:prstGeom prst="rect">
              <a:avLst/>
            </a:prstGeom>
            <a:gradFill>
              <a:gsLst>
                <a:gs pos="0">
                  <a:srgbClr val="563F48"/>
                </a:gs>
                <a:gs pos="100000">
                  <a:srgbClr val="462F3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-1" y="359990"/>
              <a:ext cx="4572002" cy="51674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277500" y="347400"/>
            <a:ext cx="4017000" cy="5706000"/>
          </a:xfrm>
          <a:prstGeom prst="rect">
            <a:avLst/>
          </a:prstGeom>
          <a:noFill/>
          <a:ln cap="flat" cmpd="sng" w="28575">
            <a:solidFill>
              <a:srgbClr val="E9EA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50867" l="14828" r="14828" t="0"/>
          <a:stretch/>
        </p:blipFill>
        <p:spPr>
          <a:xfrm>
            <a:off x="0" y="4797900"/>
            <a:ext cx="4572000" cy="160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595989" y="865400"/>
            <a:ext cx="3709389" cy="2511900"/>
            <a:chOff x="595989" y="865400"/>
            <a:chExt cx="3709389" cy="25119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1039579" y="865400"/>
              <a:ext cx="32658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400">
                  <a:solidFill>
                    <a:schemeClr val="lt1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Save </a:t>
              </a:r>
              <a:endParaRPr sz="84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400">
                  <a:solidFill>
                    <a:schemeClr val="lt1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  Date</a:t>
              </a:r>
              <a:endParaRPr sz="84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595989" y="2084607"/>
              <a:ext cx="1175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FACDB5"/>
                  </a:solidFill>
                  <a:latin typeface="Cinzel SemiBold"/>
                  <a:ea typeface="Cinzel SemiBold"/>
                  <a:cs typeface="Cinzel SemiBold"/>
                  <a:sym typeface="Cinzel SemiBold"/>
                </a:rPr>
                <a:t>THE</a:t>
              </a:r>
              <a:endParaRPr sz="22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1023300" y="3252089"/>
            <a:ext cx="2525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FOR THE WEDDING OF</a:t>
            </a:r>
            <a:endParaRPr b="1" sz="1100">
              <a:solidFill>
                <a:schemeClr val="lt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63400" y="3437625"/>
            <a:ext cx="3445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FACDB5"/>
                </a:solidFill>
                <a:latin typeface="Great Vibes"/>
                <a:ea typeface="Great Vibes"/>
                <a:cs typeface="Great Vibes"/>
                <a:sym typeface="Great Vibes"/>
              </a:rPr>
              <a:t>Vicky </a:t>
            </a:r>
            <a:r>
              <a:rPr lang="ru" sz="2400">
                <a:solidFill>
                  <a:srgbClr val="FACDB5"/>
                </a:solidFill>
                <a:latin typeface="Great Vibes"/>
                <a:ea typeface="Great Vibes"/>
                <a:cs typeface="Great Vibes"/>
                <a:sym typeface="Great Vibes"/>
              </a:rPr>
              <a:t>&amp;</a:t>
            </a:r>
            <a:r>
              <a:rPr lang="ru" sz="4200">
                <a:solidFill>
                  <a:srgbClr val="FACDB5"/>
                </a:solidFill>
                <a:latin typeface="Great Vibes"/>
                <a:ea typeface="Great Vibes"/>
                <a:cs typeface="Great Vibes"/>
                <a:sym typeface="Great Vibes"/>
              </a:rPr>
              <a:t> Damaris</a:t>
            </a:r>
            <a:endParaRPr sz="4200">
              <a:solidFill>
                <a:srgbClr val="FACDB5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693971" y="4381493"/>
            <a:ext cx="3078000" cy="538825"/>
            <a:chOff x="693971" y="4381493"/>
            <a:chExt cx="3078000" cy="538825"/>
          </a:xfrm>
        </p:grpSpPr>
        <p:cxnSp>
          <p:nvCxnSpPr>
            <p:cNvPr id="65" name="Google Shape;65;p13"/>
            <p:cNvCxnSpPr/>
            <p:nvPr/>
          </p:nvCxnSpPr>
          <p:spPr>
            <a:xfrm>
              <a:off x="693971" y="4381493"/>
              <a:ext cx="3078000" cy="0"/>
            </a:xfrm>
            <a:prstGeom prst="straightConnector1">
              <a:avLst/>
            </a:prstGeom>
            <a:noFill/>
            <a:ln cap="flat" cmpd="sng" w="28575">
              <a:solidFill>
                <a:srgbClr val="FACDB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693971" y="4920318"/>
              <a:ext cx="3078000" cy="0"/>
            </a:xfrm>
            <a:prstGeom prst="straightConnector1">
              <a:avLst/>
            </a:prstGeom>
            <a:noFill/>
            <a:ln cap="flat" cmpd="sng" w="28575">
              <a:solidFill>
                <a:srgbClr val="FACDB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" name="Google Shape;67;p13"/>
          <p:cNvSpPr txBox="1"/>
          <p:nvPr/>
        </p:nvSpPr>
        <p:spPr>
          <a:xfrm>
            <a:off x="563325" y="5064600"/>
            <a:ext cx="3445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Karianetown, 8627 Benton Square Apt. 365</a:t>
            </a:r>
            <a:endParaRPr sz="1300">
              <a:solidFill>
                <a:schemeClr val="lt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785161" y="4427705"/>
            <a:ext cx="3001678" cy="446400"/>
            <a:chOff x="785161" y="4427700"/>
            <a:chExt cx="3001678" cy="446400"/>
          </a:xfrm>
        </p:grpSpPr>
        <p:grpSp>
          <p:nvGrpSpPr>
            <p:cNvPr id="69" name="Google Shape;69;p13"/>
            <p:cNvGrpSpPr/>
            <p:nvPr/>
          </p:nvGrpSpPr>
          <p:grpSpPr>
            <a:xfrm>
              <a:off x="785161" y="4474059"/>
              <a:ext cx="942300" cy="353681"/>
              <a:chOff x="723902" y="3374016"/>
              <a:chExt cx="942300" cy="353681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723902" y="3374016"/>
                <a:ext cx="942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FFFFFF"/>
                    </a:solidFill>
                    <a:latin typeface="Cinzel"/>
                    <a:ea typeface="Cinzel"/>
                    <a:cs typeface="Cinzel"/>
                    <a:sym typeface="Cinzel"/>
                  </a:rPr>
                  <a:t>SUNDAY</a:t>
                </a:r>
                <a:endParaRPr sz="1200">
                  <a:solidFill>
                    <a:srgbClr val="FFFFFF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723902" y="3558497"/>
                <a:ext cx="942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FFFF"/>
                    </a:solidFill>
                    <a:latin typeface="Cinzel"/>
                    <a:ea typeface="Cinzel"/>
                    <a:cs typeface="Cinzel"/>
                    <a:sym typeface="Cinzel"/>
                  </a:rPr>
                  <a:t>09.00 PM</a:t>
                </a:r>
                <a:endParaRPr sz="1100">
                  <a:solidFill>
                    <a:srgbClr val="FFFFFF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2844539" y="4481500"/>
              <a:ext cx="942300" cy="338801"/>
              <a:chOff x="823158" y="3384808"/>
              <a:chExt cx="942300" cy="338801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823158" y="3384808"/>
                <a:ext cx="942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FFFF"/>
                    </a:solidFill>
                    <a:latin typeface="Cinzel"/>
                    <a:ea typeface="Cinzel"/>
                    <a:cs typeface="Cinzel"/>
                    <a:sym typeface="Cinzel"/>
                  </a:rPr>
                  <a:t>OCTOBER</a:t>
                </a:r>
                <a:endParaRPr sz="1100">
                  <a:solidFill>
                    <a:srgbClr val="FFFFFF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823158" y="3554409"/>
                <a:ext cx="942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FFFFFF"/>
                    </a:solidFill>
                    <a:latin typeface="Cinzel"/>
                    <a:ea typeface="Cinzel"/>
                    <a:cs typeface="Cinzel"/>
                    <a:sym typeface="Cinzel"/>
                  </a:rPr>
                  <a:t>2025</a:t>
                </a:r>
                <a:endParaRPr sz="1100">
                  <a:solidFill>
                    <a:srgbClr val="FFFFFF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</p:grpSp>
        <p:sp>
          <p:nvSpPr>
            <p:cNvPr id="75" name="Google Shape;75;p13"/>
            <p:cNvSpPr txBox="1"/>
            <p:nvPr/>
          </p:nvSpPr>
          <p:spPr>
            <a:xfrm>
              <a:off x="2043000" y="4427700"/>
              <a:ext cx="486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900">
                  <a:solidFill>
                    <a:srgbClr val="FFFFFF"/>
                  </a:solidFill>
                  <a:latin typeface="Cinzel"/>
                  <a:ea typeface="Cinzel"/>
                  <a:cs typeface="Cinzel"/>
                  <a:sym typeface="Cinzel"/>
                </a:rPr>
                <a:t>18</a:t>
              </a:r>
              <a:endParaRPr b="1" sz="29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619720" y="4621950"/>
              <a:ext cx="57900" cy="57900"/>
            </a:xfrm>
            <a:prstGeom prst="ellipse">
              <a:avLst/>
            </a:prstGeom>
            <a:solidFill>
              <a:srgbClr val="FACD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894380" y="4621950"/>
              <a:ext cx="57900" cy="57900"/>
            </a:xfrm>
            <a:prstGeom prst="ellipse">
              <a:avLst/>
            </a:prstGeom>
            <a:solidFill>
              <a:srgbClr val="FACD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50867" l="14828" r="14828" t="0"/>
          <a:stretch/>
        </p:blipFill>
        <p:spPr>
          <a:xfrm rot="10800000">
            <a:off x="0" y="0"/>
            <a:ext cx="4572000" cy="1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