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Great Vibes"/>
      <p:regular r:id="rId7"/>
    </p:embeddedFont>
    <p:embeddedFont>
      <p:font typeface="Cinzel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92">
          <p15:clr>
            <a:srgbClr val="747775"/>
          </p15:clr>
        </p15:guide>
        <p15:guide id="2" pos="22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92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inze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Cinz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97" y="52"/>
            <a:ext cx="7559806" cy="10691896"/>
            <a:chOff x="2511174" y="368775"/>
            <a:chExt cx="4572002" cy="6400800"/>
          </a:xfrm>
        </p:grpSpPr>
        <p:sp>
          <p:nvSpPr>
            <p:cNvPr id="55" name="Google Shape;55;p13"/>
            <p:cNvSpPr/>
            <p:nvPr/>
          </p:nvSpPr>
          <p:spPr>
            <a:xfrm rot="10800000">
              <a:off x="2511175" y="368775"/>
              <a:ext cx="4572000" cy="6400800"/>
            </a:xfrm>
            <a:prstGeom prst="rect">
              <a:avLst/>
            </a:prstGeom>
            <a:gradFill>
              <a:gsLst>
                <a:gs pos="0">
                  <a:srgbClr val="563F48"/>
                </a:gs>
                <a:gs pos="100000">
                  <a:srgbClr val="462F3E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 amt="40000"/>
            </a:blip>
            <a:stretch>
              <a:fillRect/>
            </a:stretch>
          </p:blipFill>
          <p:spPr>
            <a:xfrm rot="10800000">
              <a:off x="2511174" y="985439"/>
              <a:ext cx="4572002" cy="516747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3"/>
          <p:cNvGrpSpPr/>
          <p:nvPr/>
        </p:nvGrpSpPr>
        <p:grpSpPr>
          <a:xfrm>
            <a:off x="360000" y="3117448"/>
            <a:ext cx="6930000" cy="6872017"/>
            <a:chOff x="360000" y="3117448"/>
            <a:chExt cx="6930000" cy="6872017"/>
          </a:xfrm>
        </p:grpSpPr>
        <p:sp>
          <p:nvSpPr>
            <p:cNvPr id="58" name="Google Shape;58;p13"/>
            <p:cNvSpPr/>
            <p:nvPr/>
          </p:nvSpPr>
          <p:spPr>
            <a:xfrm>
              <a:off x="360000" y="3117448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60000" y="3838178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60000" y="4565705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360000" y="5286436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360000" y="6013635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360000" y="6734366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60000" y="7461892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60000" y="8182623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360000" y="8903334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60000" y="9624064"/>
              <a:ext cx="6930000" cy="365400"/>
            </a:xfrm>
            <a:prstGeom prst="rect">
              <a:avLst/>
            </a:prstGeom>
            <a:solidFill>
              <a:srgbClr val="765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Google Shape;68;p13"/>
          <p:cNvSpPr/>
          <p:nvPr/>
        </p:nvSpPr>
        <p:spPr>
          <a:xfrm>
            <a:off x="360000" y="2081900"/>
            <a:ext cx="6930000" cy="673500"/>
          </a:xfrm>
          <a:prstGeom prst="rect">
            <a:avLst/>
          </a:prstGeom>
          <a:solidFill>
            <a:srgbClr val="3F2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2362050" y="648652"/>
            <a:ext cx="283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VICKY &amp; DAMARIS</a:t>
            </a:r>
            <a:endParaRPr sz="24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40818" y="792336"/>
            <a:ext cx="53940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100">
                <a:solidFill>
                  <a:schemeClr val="lt1"/>
                </a:solidFill>
                <a:latin typeface="Great Vibes"/>
                <a:ea typeface="Great Vibes"/>
                <a:cs typeface="Great Vibes"/>
                <a:sym typeface="Great Vibes"/>
              </a:rPr>
              <a:t>Wedding guest list</a:t>
            </a:r>
            <a:endParaRPr sz="6100">
              <a:solidFill>
                <a:schemeClr val="lt1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360600" y="2081900"/>
            <a:ext cx="6919200" cy="8273150"/>
            <a:chOff x="360600" y="2081900"/>
            <a:chExt cx="6919200" cy="8273150"/>
          </a:xfrm>
        </p:grpSpPr>
        <p:cxnSp>
          <p:nvCxnSpPr>
            <p:cNvPr id="72" name="Google Shape;72;p13"/>
            <p:cNvCxnSpPr/>
            <p:nvPr/>
          </p:nvCxnSpPr>
          <p:spPr>
            <a:xfrm>
              <a:off x="360600" y="2081900"/>
              <a:ext cx="6919200" cy="0"/>
            </a:xfrm>
            <a:prstGeom prst="straightConnector1">
              <a:avLst/>
            </a:prstGeom>
            <a:noFill/>
            <a:ln cap="flat" cmpd="sng" w="38100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360600" y="10355050"/>
              <a:ext cx="6919200" cy="0"/>
            </a:xfrm>
            <a:prstGeom prst="straightConnector1">
              <a:avLst/>
            </a:prstGeom>
            <a:noFill/>
            <a:ln cap="flat" cmpd="sng" w="38100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973043" y="2088700"/>
              <a:ext cx="0" cy="8266200"/>
            </a:xfrm>
            <a:prstGeom prst="straightConnector1">
              <a:avLst/>
            </a:prstGeom>
            <a:noFill/>
            <a:ln cap="flat" cmpd="sng" w="19050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354168" y="2088700"/>
              <a:ext cx="0" cy="8266200"/>
            </a:xfrm>
            <a:prstGeom prst="straightConnector1">
              <a:avLst/>
            </a:prstGeom>
            <a:noFill/>
            <a:ln cap="flat" cmpd="sng" w="19050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361118" y="2088700"/>
              <a:ext cx="0" cy="8266200"/>
            </a:xfrm>
            <a:prstGeom prst="straightConnector1">
              <a:avLst/>
            </a:prstGeom>
            <a:noFill/>
            <a:ln cap="flat" cmpd="sng" w="19050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116293" y="2088700"/>
              <a:ext cx="0" cy="8266200"/>
            </a:xfrm>
            <a:prstGeom prst="straightConnector1">
              <a:avLst/>
            </a:prstGeom>
            <a:noFill/>
            <a:ln cap="flat" cmpd="sng" w="19050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347718" y="2088700"/>
              <a:ext cx="0" cy="8266200"/>
            </a:xfrm>
            <a:prstGeom prst="straightConnector1">
              <a:avLst/>
            </a:prstGeom>
            <a:noFill/>
            <a:ln cap="flat" cmpd="sng" w="19050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9" name="Google Shape;79;p13"/>
          <p:cNvSpPr txBox="1"/>
          <p:nvPr/>
        </p:nvSpPr>
        <p:spPr>
          <a:xfrm>
            <a:off x="432643" y="2334050"/>
            <a:ext cx="1343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GUEST NAME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973737" y="2334050"/>
            <a:ext cx="1377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EMAIL ADDRESS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357008" y="2164700"/>
            <a:ext cx="100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DATE INVITATION SENT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363575" y="2249300"/>
            <a:ext cx="755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RSVP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YES/NO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116779" y="2249300"/>
            <a:ext cx="1224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SAVE THE DATE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SENT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6347650" y="2164700"/>
            <a:ext cx="94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THANK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YOU SENT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YES/NO</a:t>
            </a:r>
            <a:endParaRPr b="1" sz="10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432650" y="2868796"/>
            <a:ext cx="6857304" cy="138607"/>
            <a:chOff x="432650" y="2866500"/>
            <a:chExt cx="6857304" cy="138607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432650" y="2866507"/>
              <a:ext cx="1417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ADALBERTO BARTON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1973744" y="2866502"/>
              <a:ext cx="137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MAIL@ADRESS.COM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3357014" y="2866500"/>
              <a:ext cx="1007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04.21.2025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363579" y="2866501"/>
              <a:ext cx="755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No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116785" y="2866500"/>
              <a:ext cx="122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NO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6347655" y="2866500"/>
              <a:ext cx="942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432650" y="3230861"/>
            <a:ext cx="6857304" cy="138607"/>
            <a:chOff x="432650" y="2866500"/>
            <a:chExt cx="6857304" cy="138607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432650" y="2866507"/>
              <a:ext cx="1417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MARIA BOWL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973744" y="2866502"/>
              <a:ext cx="137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MAIL@ADRESS.COM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3357014" y="2866500"/>
              <a:ext cx="1007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04.16.2025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4363579" y="2866501"/>
              <a:ext cx="755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5116785" y="2866500"/>
              <a:ext cx="122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6347655" y="2866500"/>
              <a:ext cx="942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32650" y="3592925"/>
            <a:ext cx="6857304" cy="138607"/>
            <a:chOff x="432650" y="2866500"/>
            <a:chExt cx="6857304" cy="138607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432650" y="2866507"/>
              <a:ext cx="1417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PINKIE ARMSTRONG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1973744" y="2866502"/>
              <a:ext cx="137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NO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3357014" y="2866500"/>
              <a:ext cx="1007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04.18.2025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4363579" y="2866501"/>
              <a:ext cx="755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116785" y="2866500"/>
              <a:ext cx="122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NO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6347655" y="2866500"/>
              <a:ext cx="942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NO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432650" y="3954989"/>
            <a:ext cx="6857304" cy="138607"/>
            <a:chOff x="432650" y="2866500"/>
            <a:chExt cx="6857304" cy="138607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432650" y="2866507"/>
              <a:ext cx="1417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ALICE KISS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1973744" y="2866502"/>
              <a:ext cx="137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MAIL@ADRESS.COM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357014" y="2866500"/>
              <a:ext cx="1007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04.09.2025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363579" y="2866501"/>
              <a:ext cx="755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116785" y="2866500"/>
              <a:ext cx="122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347655" y="2866500"/>
              <a:ext cx="942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432650" y="4317054"/>
            <a:ext cx="6857304" cy="138607"/>
            <a:chOff x="432650" y="2866500"/>
            <a:chExt cx="6857304" cy="138607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432650" y="2866507"/>
              <a:ext cx="1417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ADAM SMITH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73744" y="2866502"/>
              <a:ext cx="137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NO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357014" y="2866500"/>
              <a:ext cx="1007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04.25.2025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4363579" y="2866501"/>
              <a:ext cx="755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NO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5116785" y="2866500"/>
              <a:ext cx="122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YES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6347655" y="2866500"/>
              <a:ext cx="942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NO</a:t>
              </a:r>
              <a:endParaRPr b="1" sz="9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pic>
        <p:nvPicPr>
          <p:cNvPr id="120" name="Google Shape;120;p13"/>
          <p:cNvPicPr preferRelativeResize="0"/>
          <p:nvPr/>
        </p:nvPicPr>
        <p:blipFill rotWithShape="1">
          <a:blip r:embed="rId4">
            <a:alphaModFix/>
          </a:blip>
          <a:srcRect b="6102" l="31702" r="10477" t="42003"/>
          <a:stretch/>
        </p:blipFill>
        <p:spPr>
          <a:xfrm rot="5399993">
            <a:off x="5663363" y="103614"/>
            <a:ext cx="2000249" cy="1793021"/>
          </a:xfrm>
          <a:prstGeom prst="rect">
            <a:avLst/>
          </a:prstGeom>
          <a:noFill/>
          <a:ln>
            <a:noFill/>
          </a:ln>
          <a:effectLst>
            <a:outerShdw blurRad="100013" rotWithShape="0" algn="bl" dir="5400000" dist="38100">
              <a:srgbClr val="300C1A">
                <a:alpha val="21000"/>
              </a:srgbClr>
            </a:outerShdw>
          </a:effectLst>
        </p:spPr>
      </p:pic>
      <p:pic>
        <p:nvPicPr>
          <p:cNvPr id="121" name="Google Shape;121;p13"/>
          <p:cNvPicPr preferRelativeResize="0"/>
          <p:nvPr/>
        </p:nvPicPr>
        <p:blipFill rotWithShape="1">
          <a:blip r:embed="rId5">
            <a:alphaModFix/>
          </a:blip>
          <a:srcRect b="49761" l="11518" r="18590" t="14658"/>
          <a:stretch/>
        </p:blipFill>
        <p:spPr>
          <a:xfrm flipH="1" rot="10799994">
            <a:off x="3237175" y="7"/>
            <a:ext cx="1046601" cy="538123"/>
          </a:xfrm>
          <a:prstGeom prst="rect">
            <a:avLst/>
          </a:prstGeom>
          <a:noFill/>
          <a:ln>
            <a:noFill/>
          </a:ln>
          <a:effectLst>
            <a:outerShdw blurRad="171450" rotWithShape="0" algn="bl" dir="5400000" dist="19050">
              <a:srgbClr val="300C1A">
                <a:alpha val="30000"/>
              </a:srgbClr>
            </a:outerShdw>
          </a:effectLst>
        </p:spPr>
      </p:pic>
      <p:pic>
        <p:nvPicPr>
          <p:cNvPr id="122" name="Google Shape;122;p13"/>
          <p:cNvPicPr preferRelativeResize="0"/>
          <p:nvPr/>
        </p:nvPicPr>
        <p:blipFill rotWithShape="1">
          <a:blip r:embed="rId4">
            <a:alphaModFix/>
          </a:blip>
          <a:srcRect b="6102" l="31702" r="10477" t="42003"/>
          <a:stretch/>
        </p:blipFill>
        <p:spPr>
          <a:xfrm flipH="1" rot="-5399993">
            <a:off x="-103612" y="103614"/>
            <a:ext cx="2000249" cy="1793021"/>
          </a:xfrm>
          <a:prstGeom prst="rect">
            <a:avLst/>
          </a:prstGeom>
          <a:noFill/>
          <a:ln>
            <a:noFill/>
          </a:ln>
          <a:effectLst>
            <a:outerShdw blurRad="100013" rotWithShape="0" algn="bl" dir="5400000" dist="38100">
              <a:srgbClr val="300C1A">
                <a:alpha val="21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