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reat Vibes"/>
      <p:regular r:id="rId7"/>
    </p:embeddedFont>
    <p:embeddedFont>
      <p:font typeface="Cinzel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92">
          <p15:clr>
            <a:srgbClr val="747775"/>
          </p15:clr>
        </p15:guide>
        <p15:guide id="2" pos="227">
          <p15:clr>
            <a:srgbClr val="747775"/>
          </p15:clr>
        </p15:guide>
        <p15:guide id="3" pos="2324">
          <p15:clr>
            <a:srgbClr val="747775"/>
          </p15:clr>
        </p15:guide>
        <p15:guide id="4" pos="24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92"/>
        <p:guide pos="227"/>
        <p:guide pos="2324"/>
        <p:guide pos="249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inzel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reatVibes-regular.fntdata"/><Relationship Id="rId8" Type="http://schemas.openxmlformats.org/officeDocument/2006/relationships/font" Target="fonts/Cinzel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97" y="52"/>
            <a:ext cx="7559806" cy="10691896"/>
            <a:chOff x="-1" y="0"/>
            <a:chExt cx="4572002" cy="6400800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4572000" cy="6400800"/>
            </a:xfrm>
            <a:prstGeom prst="rect">
              <a:avLst/>
            </a:prstGeom>
            <a:gradFill>
              <a:gsLst>
                <a:gs pos="0">
                  <a:srgbClr val="563F48"/>
                </a:gs>
                <a:gs pos="100000">
                  <a:srgbClr val="462F3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 amt="60000"/>
            </a:blip>
            <a:stretch>
              <a:fillRect/>
            </a:stretch>
          </p:blipFill>
          <p:spPr>
            <a:xfrm>
              <a:off x="-1" y="616664"/>
              <a:ext cx="4572002" cy="51674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2083125" y="346600"/>
            <a:ext cx="3393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ACDB5"/>
                </a:solidFill>
                <a:latin typeface="Cinzel"/>
                <a:ea typeface="Cinzel"/>
                <a:cs typeface="Cinzel"/>
                <a:sym typeface="Cinzel"/>
              </a:rPr>
              <a:t>VICKY &amp; DAMARIS</a:t>
            </a:r>
            <a:endParaRPr sz="2100">
              <a:solidFill>
                <a:srgbClr val="FACDB5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912300" y="600079"/>
            <a:ext cx="5735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100">
                <a:solidFill>
                  <a:schemeClr val="lt1"/>
                </a:solidFill>
                <a:latin typeface="Great Vibes"/>
                <a:ea typeface="Great Vibes"/>
                <a:cs typeface="Great Vibes"/>
                <a:sym typeface="Great Vibes"/>
              </a:rPr>
              <a:t>Wedding Checklist</a:t>
            </a:r>
            <a:endParaRPr sz="6100">
              <a:solidFill>
                <a:schemeClr val="lt1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-17000" y="-6775"/>
            <a:ext cx="2201100" cy="813000"/>
            <a:chOff x="-17000" y="-6775"/>
            <a:chExt cx="2201100" cy="813000"/>
          </a:xfrm>
        </p:grpSpPr>
        <p:cxnSp>
          <p:nvCxnSpPr>
            <p:cNvPr id="60" name="Google Shape;60;p13"/>
            <p:cNvCxnSpPr/>
            <p:nvPr/>
          </p:nvCxnSpPr>
          <p:spPr>
            <a:xfrm flipH="1" rot="10800000">
              <a:off x="-17000" y="-6775"/>
              <a:ext cx="2201100" cy="813000"/>
            </a:xfrm>
            <a:prstGeom prst="straightConnector1">
              <a:avLst/>
            </a:prstGeom>
            <a:noFill/>
            <a:ln cap="flat" cmpd="sng" w="28575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3"/>
            <p:cNvCxnSpPr/>
            <p:nvPr/>
          </p:nvCxnSpPr>
          <p:spPr>
            <a:xfrm rot="10800000">
              <a:off x="-10150" y="-3325"/>
              <a:ext cx="1239900" cy="348600"/>
            </a:xfrm>
            <a:prstGeom prst="straightConnector1">
              <a:avLst/>
            </a:prstGeom>
            <a:noFill/>
            <a:ln cap="flat" cmpd="sng" w="28575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2" name="Google Shape;62;p13"/>
          <p:cNvGrpSpPr/>
          <p:nvPr/>
        </p:nvGrpSpPr>
        <p:grpSpPr>
          <a:xfrm>
            <a:off x="5351000" y="-17000"/>
            <a:ext cx="2214527" cy="809700"/>
            <a:chOff x="5351000" y="-17000"/>
            <a:chExt cx="2214527" cy="809700"/>
          </a:xfrm>
        </p:grpSpPr>
        <p:cxnSp>
          <p:nvCxnSpPr>
            <p:cNvPr id="63" name="Google Shape;63;p13"/>
            <p:cNvCxnSpPr/>
            <p:nvPr/>
          </p:nvCxnSpPr>
          <p:spPr>
            <a:xfrm>
              <a:off x="5351000" y="-17000"/>
              <a:ext cx="2211300" cy="809700"/>
            </a:xfrm>
            <a:prstGeom prst="straightConnector1">
              <a:avLst/>
            </a:prstGeom>
            <a:noFill/>
            <a:ln cap="flat" cmpd="sng" w="28575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 flipH="1" rot="10800000">
              <a:off x="6340927" y="13673"/>
              <a:ext cx="1224600" cy="333300"/>
            </a:xfrm>
            <a:prstGeom prst="straightConnector1">
              <a:avLst/>
            </a:prstGeom>
            <a:noFill/>
            <a:ln cap="flat" cmpd="sng" w="28575">
              <a:solidFill>
                <a:srgbClr val="E9EAE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5" name="Google Shape;65;p13"/>
          <p:cNvGrpSpPr/>
          <p:nvPr/>
        </p:nvGrpSpPr>
        <p:grpSpPr>
          <a:xfrm>
            <a:off x="316800" y="1762125"/>
            <a:ext cx="6926400" cy="8194975"/>
            <a:chOff x="360600" y="1762125"/>
            <a:chExt cx="6926400" cy="8194975"/>
          </a:xfrm>
        </p:grpSpPr>
        <p:grpSp>
          <p:nvGrpSpPr>
            <p:cNvPr id="66" name="Google Shape;66;p13"/>
            <p:cNvGrpSpPr/>
            <p:nvPr/>
          </p:nvGrpSpPr>
          <p:grpSpPr>
            <a:xfrm>
              <a:off x="360600" y="1762125"/>
              <a:ext cx="3327000" cy="2548000"/>
              <a:chOff x="360600" y="1762125"/>
              <a:chExt cx="3327000" cy="2548000"/>
            </a:xfrm>
          </p:grpSpPr>
          <p:sp>
            <p:nvSpPr>
              <p:cNvPr id="67" name="Google Shape;67;p13"/>
              <p:cNvSpPr/>
              <p:nvPr/>
            </p:nvSpPr>
            <p:spPr>
              <a:xfrm>
                <a:off x="360600" y="1765525"/>
                <a:ext cx="3327000" cy="2544600"/>
              </a:xfrm>
              <a:prstGeom prst="rect">
                <a:avLst/>
              </a:prstGeom>
              <a:solidFill>
                <a:srgbClr val="3F28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360600" y="1856587"/>
                <a:ext cx="33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10-</a:t>
                </a: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12 MONTH BEFORE</a:t>
                </a:r>
                <a:endParaRPr b="1">
                  <a:solidFill>
                    <a:srgbClr val="FACDB5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grpSp>
            <p:nvGrpSpPr>
              <p:cNvPr id="69" name="Google Shape;69;p13"/>
              <p:cNvGrpSpPr/>
              <p:nvPr/>
            </p:nvGrpSpPr>
            <p:grpSpPr>
              <a:xfrm>
                <a:off x="472852" y="2165579"/>
                <a:ext cx="3122748" cy="180300"/>
                <a:chOff x="472852" y="2231573"/>
                <a:chExt cx="3122748" cy="180300"/>
              </a:xfrm>
            </p:grpSpPr>
            <p:sp>
              <p:nvSpPr>
                <p:cNvPr id="70" name="Google Shape;70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FINALIZE A WEDDING DATE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71" name="Google Shape;71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2" name="Google Shape;72;p13"/>
              <p:cNvGrpSpPr/>
              <p:nvPr/>
            </p:nvGrpSpPr>
            <p:grpSpPr>
              <a:xfrm>
                <a:off x="472852" y="2526790"/>
                <a:ext cx="3122748" cy="180300"/>
                <a:chOff x="472852" y="2231573"/>
                <a:chExt cx="3122748" cy="180300"/>
              </a:xfrm>
            </p:grpSpPr>
            <p:sp>
              <p:nvSpPr>
                <p:cNvPr id="73" name="Google Shape;73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BEGIN SHOPPING FOR DRESSES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74" name="Google Shape;74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5" name="Google Shape;75;p13"/>
              <p:cNvGrpSpPr/>
              <p:nvPr/>
            </p:nvGrpSpPr>
            <p:grpSpPr>
              <a:xfrm>
                <a:off x="472852" y="2888001"/>
                <a:ext cx="3122748" cy="180300"/>
                <a:chOff x="472852" y="2231573"/>
                <a:chExt cx="3122748" cy="180300"/>
              </a:xfrm>
            </p:grpSpPr>
            <p:sp>
              <p:nvSpPr>
                <p:cNvPr id="76" name="Google Shape;76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CHOOSE YOUR WEDDING PARTY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77" name="Google Shape;77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8" name="Google Shape;78;p13"/>
              <p:cNvGrpSpPr/>
              <p:nvPr/>
            </p:nvGrpSpPr>
            <p:grpSpPr>
              <a:xfrm>
                <a:off x="472852" y="3249213"/>
                <a:ext cx="3122748" cy="180300"/>
                <a:chOff x="472852" y="2231573"/>
                <a:chExt cx="3122748" cy="180300"/>
              </a:xfrm>
            </p:grpSpPr>
            <p:sp>
              <p:nvSpPr>
                <p:cNvPr id="79" name="Google Shape;79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CHOOSE A WEDDING DATE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80" name="Google Shape;80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" name="Google Shape;81;p13"/>
              <p:cNvGrpSpPr/>
              <p:nvPr/>
            </p:nvGrpSpPr>
            <p:grpSpPr>
              <a:xfrm>
                <a:off x="472852" y="3610424"/>
                <a:ext cx="3122748" cy="180300"/>
                <a:chOff x="472852" y="2231573"/>
                <a:chExt cx="3122748" cy="180300"/>
              </a:xfrm>
            </p:grpSpPr>
            <p:sp>
              <p:nvSpPr>
                <p:cNvPr id="82" name="Google Shape;82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CHOOSE THE STYLE OF YOUR WEDDING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83" name="Google Shape;83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4" name="Google Shape;84;p13"/>
              <p:cNvGrpSpPr/>
              <p:nvPr/>
            </p:nvGrpSpPr>
            <p:grpSpPr>
              <a:xfrm>
                <a:off x="472852" y="3971636"/>
                <a:ext cx="3122748" cy="180300"/>
                <a:chOff x="472852" y="2231573"/>
                <a:chExt cx="3122748" cy="180300"/>
              </a:xfrm>
            </p:grpSpPr>
            <p:sp>
              <p:nvSpPr>
                <p:cNvPr id="85" name="Google Shape;85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START FILLING IN THE GUEST SHEET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86" name="Google Shape;86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87" name="Google Shape;87;p13"/>
              <p:cNvCxnSpPr/>
              <p:nvPr/>
            </p:nvCxnSpPr>
            <p:spPr>
              <a:xfrm>
                <a:off x="360600" y="1762125"/>
                <a:ext cx="3327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8" name="Google Shape;88;p13"/>
            <p:cNvGrpSpPr/>
            <p:nvPr/>
          </p:nvGrpSpPr>
          <p:grpSpPr>
            <a:xfrm>
              <a:off x="3960000" y="1762125"/>
              <a:ext cx="3327000" cy="2548000"/>
              <a:chOff x="360600" y="1762125"/>
              <a:chExt cx="3327000" cy="2548000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360600" y="1765525"/>
                <a:ext cx="3327000" cy="2544600"/>
              </a:xfrm>
              <a:prstGeom prst="rect">
                <a:avLst/>
              </a:prstGeom>
              <a:solidFill>
                <a:srgbClr val="3F28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3"/>
              <p:cNvSpPr txBox="1"/>
              <p:nvPr/>
            </p:nvSpPr>
            <p:spPr>
              <a:xfrm>
                <a:off x="360600" y="1856587"/>
                <a:ext cx="33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4-</a:t>
                </a: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6 MONTH BEFORE</a:t>
                </a:r>
                <a:endParaRPr b="1">
                  <a:solidFill>
                    <a:srgbClr val="FACDB5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grpSp>
            <p:nvGrpSpPr>
              <p:cNvPr id="91" name="Google Shape;91;p13"/>
              <p:cNvGrpSpPr/>
              <p:nvPr/>
            </p:nvGrpSpPr>
            <p:grpSpPr>
              <a:xfrm>
                <a:off x="472852" y="2165579"/>
                <a:ext cx="3122748" cy="180300"/>
                <a:chOff x="472852" y="2231573"/>
                <a:chExt cx="3122748" cy="180300"/>
              </a:xfrm>
            </p:grpSpPr>
            <p:sp>
              <p:nvSpPr>
                <p:cNvPr id="92" name="Google Shape;92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RESEARCH AND ORDER CAKE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4" name="Google Shape;94;p13"/>
              <p:cNvGrpSpPr/>
              <p:nvPr/>
            </p:nvGrpSpPr>
            <p:grpSpPr>
              <a:xfrm>
                <a:off x="472852" y="2526790"/>
                <a:ext cx="3122748" cy="180300"/>
                <a:chOff x="472852" y="2231573"/>
                <a:chExt cx="3122748" cy="180300"/>
              </a:xfrm>
            </p:grpSpPr>
            <p:sp>
              <p:nvSpPr>
                <p:cNvPr id="95" name="Google Shape;95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BOOK REHEARSAL DINNER VENUE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96" name="Google Shape;96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7" name="Google Shape;97;p13"/>
              <p:cNvGrpSpPr/>
              <p:nvPr/>
            </p:nvGrpSpPr>
            <p:grpSpPr>
              <a:xfrm>
                <a:off x="472852" y="2888001"/>
                <a:ext cx="3122748" cy="180300"/>
                <a:chOff x="472852" y="2231573"/>
                <a:chExt cx="3122748" cy="180300"/>
              </a:xfrm>
            </p:grpSpPr>
            <p:sp>
              <p:nvSpPr>
                <p:cNvPr id="98" name="Google Shape;98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PURCHASE WEDDING RINGS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0" name="Google Shape;100;p13"/>
              <p:cNvGrpSpPr/>
              <p:nvPr/>
            </p:nvGrpSpPr>
            <p:grpSpPr>
              <a:xfrm>
                <a:off x="472852" y="3249213"/>
                <a:ext cx="3122748" cy="180300"/>
                <a:chOff x="472852" y="2231573"/>
                <a:chExt cx="3122748" cy="180300"/>
              </a:xfrm>
            </p:grpSpPr>
            <p:sp>
              <p:nvSpPr>
                <p:cNvPr id="101" name="Google Shape;101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SEND OUT SAVE THE DATES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02" name="Google Shape;102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3" name="Google Shape;103;p13"/>
              <p:cNvGrpSpPr/>
              <p:nvPr/>
            </p:nvGrpSpPr>
            <p:grpSpPr>
              <a:xfrm>
                <a:off x="472852" y="3610424"/>
                <a:ext cx="3122748" cy="180300"/>
                <a:chOff x="472852" y="2231573"/>
                <a:chExt cx="3122748" cy="180300"/>
              </a:xfrm>
            </p:grpSpPr>
            <p:sp>
              <p:nvSpPr>
                <p:cNvPr id="104" name="Google Shape;104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BOOK FLORIST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05" name="Google Shape;105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6" name="Google Shape;106;p13"/>
              <p:cNvGrpSpPr/>
              <p:nvPr/>
            </p:nvGrpSpPr>
            <p:grpSpPr>
              <a:xfrm>
                <a:off x="472852" y="3971636"/>
                <a:ext cx="3122748" cy="180300"/>
                <a:chOff x="472852" y="2231573"/>
                <a:chExt cx="3122748" cy="180300"/>
              </a:xfrm>
            </p:grpSpPr>
            <p:sp>
              <p:nvSpPr>
                <p:cNvPr id="107" name="Google Shape;107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GROOM’S AND GROOMSMEN ATTIRE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08" name="Google Shape;108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09" name="Google Shape;109;p13"/>
              <p:cNvCxnSpPr/>
              <p:nvPr/>
            </p:nvCxnSpPr>
            <p:spPr>
              <a:xfrm>
                <a:off x="360600" y="1762125"/>
                <a:ext cx="3327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10" name="Google Shape;110;p13"/>
            <p:cNvGrpSpPr/>
            <p:nvPr/>
          </p:nvGrpSpPr>
          <p:grpSpPr>
            <a:xfrm>
              <a:off x="360600" y="4572000"/>
              <a:ext cx="3327000" cy="2548000"/>
              <a:chOff x="360600" y="1762125"/>
              <a:chExt cx="3327000" cy="2548000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360600" y="1765525"/>
                <a:ext cx="3327000" cy="2544600"/>
              </a:xfrm>
              <a:prstGeom prst="rect">
                <a:avLst/>
              </a:prstGeom>
              <a:solidFill>
                <a:srgbClr val="3F28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360600" y="1856587"/>
                <a:ext cx="33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8-</a:t>
                </a: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10 MONTH BEFORE</a:t>
                </a:r>
                <a:endParaRPr b="1">
                  <a:solidFill>
                    <a:srgbClr val="FACDB5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grpSp>
            <p:nvGrpSpPr>
              <p:cNvPr id="113" name="Google Shape;113;p13"/>
              <p:cNvGrpSpPr/>
              <p:nvPr/>
            </p:nvGrpSpPr>
            <p:grpSpPr>
              <a:xfrm>
                <a:off x="472852" y="2165579"/>
                <a:ext cx="3122748" cy="180300"/>
                <a:chOff x="472852" y="2231573"/>
                <a:chExt cx="3122748" cy="180300"/>
              </a:xfrm>
            </p:grpSpPr>
            <p:sp>
              <p:nvSpPr>
                <p:cNvPr id="114" name="Google Shape;114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CHOOSE + ORDER INVASION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15" name="Google Shape;115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6" name="Google Shape;116;p13"/>
              <p:cNvGrpSpPr/>
              <p:nvPr/>
            </p:nvGrpSpPr>
            <p:grpSpPr>
              <a:xfrm>
                <a:off x="472852" y="2526790"/>
                <a:ext cx="3122748" cy="180300"/>
                <a:chOff x="472852" y="2231573"/>
                <a:chExt cx="3122748" cy="180300"/>
              </a:xfrm>
            </p:grpSpPr>
            <p:sp>
              <p:nvSpPr>
                <p:cNvPr id="117" name="Google Shape;117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BOOK ANY CARS/ TRANSPORTATION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18" name="Google Shape;118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9" name="Google Shape;119;p13"/>
              <p:cNvGrpSpPr/>
              <p:nvPr/>
            </p:nvGrpSpPr>
            <p:grpSpPr>
              <a:xfrm>
                <a:off x="472852" y="2888001"/>
                <a:ext cx="3122748" cy="180300"/>
                <a:chOff x="472852" y="2231573"/>
                <a:chExt cx="3122748" cy="180300"/>
              </a:xfrm>
            </p:grpSpPr>
            <p:sp>
              <p:nvSpPr>
                <p:cNvPr id="120" name="Google Shape;120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MAIL A WEDDING WEBSITE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21" name="Google Shape;121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2" name="Google Shape;122;p13"/>
              <p:cNvGrpSpPr/>
              <p:nvPr/>
            </p:nvGrpSpPr>
            <p:grpSpPr>
              <a:xfrm>
                <a:off x="472852" y="3249213"/>
                <a:ext cx="3122748" cy="180300"/>
                <a:chOff x="472852" y="2231573"/>
                <a:chExt cx="3122748" cy="180300"/>
              </a:xfrm>
            </p:grpSpPr>
            <p:sp>
              <p:nvSpPr>
                <p:cNvPr id="123" name="Google Shape;123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BOOK OFFICIANT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24" name="Google Shape;124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5" name="Google Shape;125;p13"/>
              <p:cNvGrpSpPr/>
              <p:nvPr/>
            </p:nvGrpSpPr>
            <p:grpSpPr>
              <a:xfrm>
                <a:off x="472852" y="3610424"/>
                <a:ext cx="3122748" cy="180300"/>
                <a:chOff x="472852" y="2231573"/>
                <a:chExt cx="3122748" cy="180300"/>
              </a:xfrm>
            </p:grpSpPr>
            <p:sp>
              <p:nvSpPr>
                <p:cNvPr id="126" name="Google Shape;126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BOOK DIFFERENT VENDORS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27" name="Google Shape;127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8" name="Google Shape;128;p13"/>
              <p:cNvGrpSpPr/>
              <p:nvPr/>
            </p:nvGrpSpPr>
            <p:grpSpPr>
              <a:xfrm>
                <a:off x="472852" y="3971636"/>
                <a:ext cx="3122748" cy="180300"/>
                <a:chOff x="472852" y="2231573"/>
                <a:chExt cx="3122748" cy="180300"/>
              </a:xfrm>
            </p:grpSpPr>
            <p:sp>
              <p:nvSpPr>
                <p:cNvPr id="129" name="Google Shape;129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HIRE BAND OR DJ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30" name="Google Shape;130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31" name="Google Shape;131;p13"/>
              <p:cNvCxnSpPr/>
              <p:nvPr/>
            </p:nvCxnSpPr>
            <p:spPr>
              <a:xfrm>
                <a:off x="360600" y="1762125"/>
                <a:ext cx="3327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32" name="Google Shape;132;p13"/>
            <p:cNvGrpSpPr/>
            <p:nvPr/>
          </p:nvGrpSpPr>
          <p:grpSpPr>
            <a:xfrm>
              <a:off x="3960000" y="4572000"/>
              <a:ext cx="3327000" cy="2548000"/>
              <a:chOff x="360600" y="1762125"/>
              <a:chExt cx="3327000" cy="2548000"/>
            </a:xfrm>
          </p:grpSpPr>
          <p:sp>
            <p:nvSpPr>
              <p:cNvPr id="133" name="Google Shape;133;p13"/>
              <p:cNvSpPr/>
              <p:nvPr/>
            </p:nvSpPr>
            <p:spPr>
              <a:xfrm>
                <a:off x="360600" y="1765525"/>
                <a:ext cx="3327000" cy="2544600"/>
              </a:xfrm>
              <a:prstGeom prst="rect">
                <a:avLst/>
              </a:prstGeom>
              <a:solidFill>
                <a:srgbClr val="3F28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3"/>
              <p:cNvSpPr txBox="1"/>
              <p:nvPr/>
            </p:nvSpPr>
            <p:spPr>
              <a:xfrm>
                <a:off x="360600" y="1856587"/>
                <a:ext cx="33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1-</a:t>
                </a: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4 MONTH BEFORE</a:t>
                </a:r>
                <a:endParaRPr b="1">
                  <a:solidFill>
                    <a:srgbClr val="FACDB5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grpSp>
            <p:nvGrpSpPr>
              <p:cNvPr id="135" name="Google Shape;135;p13"/>
              <p:cNvGrpSpPr/>
              <p:nvPr/>
            </p:nvGrpSpPr>
            <p:grpSpPr>
              <a:xfrm>
                <a:off x="472852" y="2165579"/>
                <a:ext cx="3122748" cy="180300"/>
                <a:chOff x="472852" y="2231573"/>
                <a:chExt cx="3122748" cy="180300"/>
              </a:xfrm>
            </p:grpSpPr>
            <p:sp>
              <p:nvSpPr>
                <p:cNvPr id="136" name="Google Shape;136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WRITE VOWS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37" name="Google Shape;137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8" name="Google Shape;138;p13"/>
              <p:cNvGrpSpPr/>
              <p:nvPr/>
            </p:nvGrpSpPr>
            <p:grpSpPr>
              <a:xfrm>
                <a:off x="472852" y="2526790"/>
                <a:ext cx="3122748" cy="180300"/>
                <a:chOff x="472852" y="2231573"/>
                <a:chExt cx="3122748" cy="180300"/>
              </a:xfrm>
            </p:grpSpPr>
            <p:sp>
              <p:nvSpPr>
                <p:cNvPr id="139" name="Google Shape;139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DRESS FITTING 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40" name="Google Shape;140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1" name="Google Shape;141;p13"/>
              <p:cNvGrpSpPr/>
              <p:nvPr/>
            </p:nvGrpSpPr>
            <p:grpSpPr>
              <a:xfrm>
                <a:off x="472852" y="2888001"/>
                <a:ext cx="3122748" cy="180300"/>
                <a:chOff x="472852" y="2231573"/>
                <a:chExt cx="3122748" cy="180300"/>
              </a:xfrm>
            </p:grpSpPr>
            <p:sp>
              <p:nvSpPr>
                <p:cNvPr id="142" name="Google Shape;142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BREAK IN WEDDING SHOES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43" name="Google Shape;143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4" name="Google Shape;144;p13"/>
              <p:cNvGrpSpPr/>
              <p:nvPr/>
            </p:nvGrpSpPr>
            <p:grpSpPr>
              <a:xfrm>
                <a:off x="472852" y="3249213"/>
                <a:ext cx="3122748" cy="180300"/>
                <a:chOff x="472852" y="2231573"/>
                <a:chExt cx="3122748" cy="180300"/>
              </a:xfrm>
            </p:grpSpPr>
            <p:sp>
              <p:nvSpPr>
                <p:cNvPr id="145" name="Google Shape;145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ORDER WELCOME BAGS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46" name="Google Shape;146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47" name="Google Shape;147;p13"/>
              <p:cNvGrpSpPr/>
              <p:nvPr/>
            </p:nvGrpSpPr>
            <p:grpSpPr>
              <a:xfrm>
                <a:off x="472852" y="3610424"/>
                <a:ext cx="3122748" cy="180300"/>
                <a:chOff x="472852" y="2231573"/>
                <a:chExt cx="3122748" cy="180300"/>
              </a:xfrm>
            </p:grpSpPr>
            <p:sp>
              <p:nvSpPr>
                <p:cNvPr id="148" name="Google Shape;148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APPLY FOR MARRIAGE LICENSE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49" name="Google Shape;149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0" name="Google Shape;150;p13"/>
              <p:cNvGrpSpPr/>
              <p:nvPr/>
            </p:nvGrpSpPr>
            <p:grpSpPr>
              <a:xfrm>
                <a:off x="472852" y="3971636"/>
                <a:ext cx="3122748" cy="180300"/>
                <a:chOff x="472852" y="2231573"/>
                <a:chExt cx="3122748" cy="180300"/>
              </a:xfrm>
            </p:grpSpPr>
            <p:sp>
              <p:nvSpPr>
                <p:cNvPr id="151" name="Google Shape;151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CONFIRM DETAILS WITH VENDORS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52" name="Google Shape;152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53" name="Google Shape;153;p13"/>
              <p:cNvCxnSpPr/>
              <p:nvPr/>
            </p:nvCxnSpPr>
            <p:spPr>
              <a:xfrm>
                <a:off x="360600" y="1762125"/>
                <a:ext cx="3327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54" name="Google Shape;154;p13"/>
            <p:cNvGrpSpPr/>
            <p:nvPr/>
          </p:nvGrpSpPr>
          <p:grpSpPr>
            <a:xfrm>
              <a:off x="360600" y="7409100"/>
              <a:ext cx="3327000" cy="2548000"/>
              <a:chOff x="360600" y="1762125"/>
              <a:chExt cx="3327000" cy="2548000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360600" y="1765525"/>
                <a:ext cx="3327000" cy="2544600"/>
              </a:xfrm>
              <a:prstGeom prst="rect">
                <a:avLst/>
              </a:prstGeom>
              <a:solidFill>
                <a:srgbClr val="3F28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3"/>
              <p:cNvSpPr txBox="1"/>
              <p:nvPr/>
            </p:nvSpPr>
            <p:spPr>
              <a:xfrm>
                <a:off x="360600" y="1856587"/>
                <a:ext cx="33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6-</a:t>
                </a: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8 MONTH BEFORE</a:t>
                </a:r>
                <a:endParaRPr b="1">
                  <a:solidFill>
                    <a:srgbClr val="FACDB5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grpSp>
            <p:nvGrpSpPr>
              <p:cNvPr id="157" name="Google Shape;157;p13"/>
              <p:cNvGrpSpPr/>
              <p:nvPr/>
            </p:nvGrpSpPr>
            <p:grpSpPr>
              <a:xfrm>
                <a:off x="472852" y="2165579"/>
                <a:ext cx="3122748" cy="180300"/>
                <a:chOff x="472852" y="2231573"/>
                <a:chExt cx="3122748" cy="180300"/>
              </a:xfrm>
            </p:grpSpPr>
            <p:sp>
              <p:nvSpPr>
                <p:cNvPr id="158" name="Google Shape;158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HIRE PHOTOGRAPHER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59" name="Google Shape;159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0" name="Google Shape;160;p13"/>
              <p:cNvGrpSpPr/>
              <p:nvPr/>
            </p:nvGrpSpPr>
            <p:grpSpPr>
              <a:xfrm>
                <a:off x="472852" y="2526790"/>
                <a:ext cx="3122748" cy="180300"/>
                <a:chOff x="472852" y="2231573"/>
                <a:chExt cx="3122748" cy="180300"/>
              </a:xfrm>
            </p:grpSpPr>
            <p:sp>
              <p:nvSpPr>
                <p:cNvPr id="161" name="Google Shape;161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HIRE VIDEOGRAPHER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62" name="Google Shape;162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3" name="Google Shape;163;p13"/>
              <p:cNvGrpSpPr/>
              <p:nvPr/>
            </p:nvGrpSpPr>
            <p:grpSpPr>
              <a:xfrm>
                <a:off x="472852" y="2888001"/>
                <a:ext cx="3122748" cy="180300"/>
                <a:chOff x="472852" y="2231573"/>
                <a:chExt cx="3122748" cy="180300"/>
              </a:xfrm>
            </p:grpSpPr>
            <p:sp>
              <p:nvSpPr>
                <p:cNvPr id="164" name="Google Shape;164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CHOOSE COLOR SCHEME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65" name="Google Shape;165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6" name="Google Shape;166;p13"/>
              <p:cNvGrpSpPr/>
              <p:nvPr/>
            </p:nvGrpSpPr>
            <p:grpSpPr>
              <a:xfrm>
                <a:off x="472852" y="3249213"/>
                <a:ext cx="3122748" cy="180300"/>
                <a:chOff x="472852" y="2231573"/>
                <a:chExt cx="3122748" cy="180300"/>
              </a:xfrm>
            </p:grpSpPr>
            <p:sp>
              <p:nvSpPr>
                <p:cNvPr id="167" name="Google Shape;167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SHOP FOR HAIR ACCESSORIES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68" name="Google Shape;168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9" name="Google Shape;169;p13"/>
              <p:cNvGrpSpPr/>
              <p:nvPr/>
            </p:nvGrpSpPr>
            <p:grpSpPr>
              <a:xfrm>
                <a:off x="472852" y="3610424"/>
                <a:ext cx="3122748" cy="180300"/>
                <a:chOff x="472852" y="2231573"/>
                <a:chExt cx="3122748" cy="180300"/>
              </a:xfrm>
            </p:grpSpPr>
            <p:sp>
              <p:nvSpPr>
                <p:cNvPr id="170" name="Google Shape;170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SET UP A GIFT REGISTRY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71" name="Google Shape;171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2" name="Google Shape;172;p13"/>
              <p:cNvGrpSpPr/>
              <p:nvPr/>
            </p:nvGrpSpPr>
            <p:grpSpPr>
              <a:xfrm>
                <a:off x="472852" y="3971636"/>
                <a:ext cx="3122748" cy="180300"/>
                <a:chOff x="472852" y="2231573"/>
                <a:chExt cx="3122748" cy="180300"/>
              </a:xfrm>
            </p:grpSpPr>
            <p:sp>
              <p:nvSpPr>
                <p:cNvPr id="173" name="Google Shape;173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PLAN + BOOK HONEYMOON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74" name="Google Shape;174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75" name="Google Shape;175;p13"/>
              <p:cNvCxnSpPr/>
              <p:nvPr/>
            </p:nvCxnSpPr>
            <p:spPr>
              <a:xfrm>
                <a:off x="360600" y="1762125"/>
                <a:ext cx="3327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76" name="Google Shape;176;p13"/>
            <p:cNvGrpSpPr/>
            <p:nvPr/>
          </p:nvGrpSpPr>
          <p:grpSpPr>
            <a:xfrm>
              <a:off x="3960000" y="7409100"/>
              <a:ext cx="3327000" cy="2548000"/>
              <a:chOff x="360600" y="1762125"/>
              <a:chExt cx="3327000" cy="2548000"/>
            </a:xfrm>
          </p:grpSpPr>
          <p:sp>
            <p:nvSpPr>
              <p:cNvPr id="177" name="Google Shape;177;p13"/>
              <p:cNvSpPr/>
              <p:nvPr/>
            </p:nvSpPr>
            <p:spPr>
              <a:xfrm>
                <a:off x="360600" y="1765525"/>
                <a:ext cx="3327000" cy="2544600"/>
              </a:xfrm>
              <a:prstGeom prst="rect">
                <a:avLst/>
              </a:prstGeom>
              <a:solidFill>
                <a:srgbClr val="3F283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360600" y="1856587"/>
                <a:ext cx="33270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>
                    <a:solidFill>
                      <a:srgbClr val="FACDB5"/>
                    </a:solidFill>
                    <a:latin typeface="Cinzel"/>
                    <a:ea typeface="Cinzel"/>
                    <a:cs typeface="Cinzel"/>
                    <a:sym typeface="Cinzel"/>
                  </a:rPr>
                  <a:t>DAY BEFORE</a:t>
                </a:r>
                <a:endParaRPr b="1">
                  <a:solidFill>
                    <a:srgbClr val="FACDB5"/>
                  </a:solidFill>
                  <a:latin typeface="Cinzel"/>
                  <a:ea typeface="Cinzel"/>
                  <a:cs typeface="Cinzel"/>
                  <a:sym typeface="Cinzel"/>
                </a:endParaRPr>
              </a:p>
            </p:txBody>
          </p:sp>
          <p:grpSp>
            <p:nvGrpSpPr>
              <p:cNvPr id="179" name="Google Shape;179;p13"/>
              <p:cNvGrpSpPr/>
              <p:nvPr/>
            </p:nvGrpSpPr>
            <p:grpSpPr>
              <a:xfrm>
                <a:off x="472852" y="2165579"/>
                <a:ext cx="3122748" cy="180300"/>
                <a:chOff x="472852" y="2231573"/>
                <a:chExt cx="3122748" cy="180300"/>
              </a:xfrm>
            </p:grpSpPr>
            <p:sp>
              <p:nvSpPr>
                <p:cNvPr id="180" name="Google Shape;180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MANICURE + PEDICURE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81" name="Google Shape;181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2" name="Google Shape;182;p13"/>
              <p:cNvGrpSpPr/>
              <p:nvPr/>
            </p:nvGrpSpPr>
            <p:grpSpPr>
              <a:xfrm>
                <a:off x="472852" y="2526790"/>
                <a:ext cx="3122748" cy="180300"/>
                <a:chOff x="472852" y="2231573"/>
                <a:chExt cx="3122748" cy="180300"/>
              </a:xfrm>
            </p:grpSpPr>
            <p:sp>
              <p:nvSpPr>
                <p:cNvPr id="183" name="Google Shape;183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GIVE RINGS TO THE BEST MAN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84" name="Google Shape;184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5" name="Google Shape;185;p13"/>
              <p:cNvGrpSpPr/>
              <p:nvPr/>
            </p:nvGrpSpPr>
            <p:grpSpPr>
              <a:xfrm>
                <a:off x="472852" y="2888001"/>
                <a:ext cx="3122748" cy="180300"/>
                <a:chOff x="472852" y="2231573"/>
                <a:chExt cx="3122748" cy="180300"/>
              </a:xfrm>
            </p:grpSpPr>
            <p:sp>
              <p:nvSpPr>
                <p:cNvPr id="186" name="Google Shape;186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FINISH PACKING FOR THE HONEYMOON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87" name="Google Shape;187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8" name="Google Shape;188;p13"/>
              <p:cNvGrpSpPr/>
              <p:nvPr/>
            </p:nvGrpSpPr>
            <p:grpSpPr>
              <a:xfrm>
                <a:off x="472852" y="3249213"/>
                <a:ext cx="3122748" cy="180300"/>
                <a:chOff x="472852" y="2231573"/>
                <a:chExt cx="3122748" cy="180300"/>
              </a:xfrm>
            </p:grpSpPr>
            <p:sp>
              <p:nvSpPr>
                <p:cNvPr id="189" name="Google Shape;189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ATTEND REHEARSAL + DINNER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90" name="Google Shape;190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1" name="Google Shape;191;p13"/>
              <p:cNvGrpSpPr/>
              <p:nvPr/>
            </p:nvGrpSpPr>
            <p:grpSpPr>
              <a:xfrm>
                <a:off x="472852" y="3610424"/>
                <a:ext cx="3122748" cy="180300"/>
                <a:chOff x="472852" y="2231573"/>
                <a:chExt cx="3122748" cy="180300"/>
              </a:xfrm>
            </p:grpSpPr>
            <p:sp>
              <p:nvSpPr>
                <p:cNvPr id="192" name="Google Shape;192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DRINK WATER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93" name="Google Shape;193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4" name="Google Shape;194;p13"/>
              <p:cNvGrpSpPr/>
              <p:nvPr/>
            </p:nvGrpSpPr>
            <p:grpSpPr>
              <a:xfrm>
                <a:off x="472852" y="3971636"/>
                <a:ext cx="3122748" cy="180300"/>
                <a:chOff x="472852" y="2231573"/>
                <a:chExt cx="3122748" cy="180300"/>
              </a:xfrm>
            </p:grpSpPr>
            <p:sp>
              <p:nvSpPr>
                <p:cNvPr id="195" name="Google Shape;195;p13"/>
                <p:cNvSpPr txBox="1"/>
                <p:nvPr/>
              </p:nvSpPr>
              <p:spPr>
                <a:xfrm>
                  <a:off x="775600" y="2244775"/>
                  <a:ext cx="28200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000">
                      <a:solidFill>
                        <a:schemeClr val="lt1"/>
                      </a:solidFill>
                      <a:latin typeface="Cinzel"/>
                      <a:ea typeface="Cinzel"/>
                      <a:cs typeface="Cinzel"/>
                      <a:sym typeface="Cinzel"/>
                    </a:rPr>
                    <a:t>GET A GOOD NIGHTS SLEEP</a:t>
                  </a:r>
                  <a:endParaRPr b="1" sz="1000">
                    <a:solidFill>
                      <a:schemeClr val="lt1"/>
                    </a:solidFill>
                    <a:latin typeface="Cinzel"/>
                    <a:ea typeface="Cinzel"/>
                    <a:cs typeface="Cinzel"/>
                    <a:sym typeface="Cinzel"/>
                  </a:endParaRPr>
                </a:p>
              </p:txBody>
            </p:sp>
            <p:sp>
              <p:nvSpPr>
                <p:cNvPr id="196" name="Google Shape;196;p13"/>
                <p:cNvSpPr/>
                <p:nvPr/>
              </p:nvSpPr>
              <p:spPr>
                <a:xfrm>
                  <a:off x="472852" y="2231573"/>
                  <a:ext cx="180300" cy="1803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cxnSp>
            <p:nvCxnSpPr>
              <p:cNvPr id="197" name="Google Shape;197;p13"/>
              <p:cNvCxnSpPr/>
              <p:nvPr/>
            </p:nvCxnSpPr>
            <p:spPr>
              <a:xfrm>
                <a:off x="360600" y="1762125"/>
                <a:ext cx="33270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E9EAE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pic>
        <p:nvPicPr>
          <p:cNvPr id="198" name="Google Shape;198;p13"/>
          <p:cNvPicPr preferRelativeResize="0"/>
          <p:nvPr/>
        </p:nvPicPr>
        <p:blipFill rotWithShape="1">
          <a:blip r:embed="rId4">
            <a:alphaModFix/>
          </a:blip>
          <a:srcRect b="43889" l="14940" r="12987" t="0"/>
          <a:stretch/>
        </p:blipFill>
        <p:spPr>
          <a:xfrm>
            <a:off x="-17000" y="8917750"/>
            <a:ext cx="7576899" cy="1774249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5400000" dist="19050">
              <a:srgbClr val="300C1A">
                <a:alpha val="3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