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Limelight"/>
      <p:regular r:id="rId7"/>
    </p:embeddedFont>
    <p:embeddedFont>
      <p:font typeface="Raleway SemiBold"/>
      <p:regular r:id="rId8"/>
      <p:bold r:id="rId9"/>
      <p:italic r:id="rId10"/>
      <p:boldItalic r:id="rId11"/>
    </p:embeddedFont>
    <p:embeddedFont>
      <p:font typeface="Raleway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438">
          <p15:clr>
            <a:srgbClr val="747775"/>
          </p15:clr>
        </p15:guide>
        <p15:guide id="2" pos="340">
          <p15:clr>
            <a:srgbClr val="747775"/>
          </p15:clr>
        </p15:guide>
        <p15:guide id="3" orient="horz" pos="153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8"/>
        <p:guide pos="340"/>
        <p:guide pos="153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SemiBold-boldItalic.fntdata"/><Relationship Id="rId10" Type="http://schemas.openxmlformats.org/officeDocument/2006/relationships/font" Target="fonts/RalewaySemiBold-italic.fntdata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bold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imelight-regular.fntdata"/><Relationship Id="rId8" Type="http://schemas.openxmlformats.org/officeDocument/2006/relationships/font" Target="fonts/Raleway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0584000"/>
            <a:ext cx="7560000" cy="108000"/>
          </a:xfrm>
          <a:prstGeom prst="rect">
            <a:avLst/>
          </a:prstGeom>
          <a:solidFill>
            <a:srgbClr val="85A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-1" y="10"/>
            <a:ext cx="7560003" cy="2414181"/>
            <a:chOff x="-1" y="10"/>
            <a:chExt cx="7560003" cy="2414181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" y="10"/>
              <a:ext cx="7560003" cy="24141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1043400" y="192766"/>
              <a:ext cx="5473200" cy="1729409"/>
              <a:chOff x="1043400" y="192766"/>
              <a:chExt cx="5473200" cy="1729409"/>
            </a:xfrm>
          </p:grpSpPr>
          <p:sp>
            <p:nvSpPr>
              <p:cNvPr id="58" name="Google Shape;58;p13"/>
              <p:cNvSpPr txBox="1"/>
              <p:nvPr/>
            </p:nvSpPr>
            <p:spPr>
              <a:xfrm>
                <a:off x="1043400" y="192766"/>
                <a:ext cx="5473200" cy="13236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600">
                    <a:solidFill>
                      <a:schemeClr val="lt1"/>
                    </a:solidFill>
                    <a:latin typeface="Limelight"/>
                    <a:ea typeface="Limelight"/>
                    <a:cs typeface="Limelight"/>
                    <a:sym typeface="Limelight"/>
                  </a:rPr>
                  <a:t>Vacation</a:t>
                </a:r>
                <a:endParaRPr sz="8600">
                  <a:solidFill>
                    <a:schemeClr val="lt1"/>
                  </a:solidFill>
                  <a:latin typeface="Limelight"/>
                  <a:ea typeface="Limelight"/>
                  <a:cs typeface="Limelight"/>
                  <a:sym typeface="Limelight"/>
                </a:endParaRPr>
              </a:p>
            </p:txBody>
          </p:sp>
          <p:grpSp>
            <p:nvGrpSpPr>
              <p:cNvPr id="59" name="Google Shape;59;p13"/>
              <p:cNvGrpSpPr/>
              <p:nvPr/>
            </p:nvGrpSpPr>
            <p:grpSpPr>
              <a:xfrm>
                <a:off x="1823263" y="1337175"/>
                <a:ext cx="3895250" cy="585000"/>
                <a:chOff x="1823263" y="1337175"/>
                <a:chExt cx="3895250" cy="585000"/>
              </a:xfrm>
            </p:grpSpPr>
            <p:sp>
              <p:nvSpPr>
                <p:cNvPr id="60" name="Google Shape;60;p13"/>
                <p:cNvSpPr txBox="1"/>
                <p:nvPr/>
              </p:nvSpPr>
              <p:spPr>
                <a:xfrm>
                  <a:off x="2307025" y="1337175"/>
                  <a:ext cx="2946000" cy="585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5000"/>
                    </a:srgbClr>
                  </a:outerShdw>
                </a:effectLst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800">
                      <a:solidFill>
                        <a:schemeClr val="lt1"/>
                      </a:solidFill>
                      <a:latin typeface="Raleway SemiBold"/>
                      <a:ea typeface="Raleway SemiBold"/>
                      <a:cs typeface="Raleway SemiBold"/>
                      <a:sym typeface="Raleway SemiBold"/>
                    </a:rPr>
                    <a:t>Packing List</a:t>
                  </a:r>
                  <a:endParaRPr sz="3800">
                    <a:solidFill>
                      <a:schemeClr val="lt1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endParaRPr>
                </a:p>
              </p:txBody>
            </p:sp>
            <p:sp>
              <p:nvSpPr>
                <p:cNvPr id="61" name="Google Shape;61;p13"/>
                <p:cNvSpPr/>
                <p:nvPr/>
              </p:nvSpPr>
              <p:spPr>
                <a:xfrm>
                  <a:off x="1823263" y="1601175"/>
                  <a:ext cx="390900" cy="57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" name="Google Shape;62;p13"/>
                <p:cNvSpPr/>
                <p:nvPr/>
              </p:nvSpPr>
              <p:spPr>
                <a:xfrm>
                  <a:off x="5327613" y="1601175"/>
                  <a:ext cx="390900" cy="57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63" name="Google Shape;63;p13"/>
          <p:cNvGrpSpPr/>
          <p:nvPr/>
        </p:nvGrpSpPr>
        <p:grpSpPr>
          <a:xfrm>
            <a:off x="511567" y="2953034"/>
            <a:ext cx="3120834" cy="3334841"/>
            <a:chOff x="511567" y="2876834"/>
            <a:chExt cx="3120834" cy="3334841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511567" y="2876834"/>
              <a:ext cx="2530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67B2C2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ELECTRONICS</a:t>
              </a:r>
              <a:endParaRPr sz="2100">
                <a:solidFill>
                  <a:srgbClr val="67B2C2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grpSp>
          <p:nvGrpSpPr>
            <p:cNvPr id="65" name="Google Shape;65;p13"/>
            <p:cNvGrpSpPr/>
            <p:nvPr/>
          </p:nvGrpSpPr>
          <p:grpSpPr>
            <a:xfrm>
              <a:off x="529563" y="3352022"/>
              <a:ext cx="2796829" cy="215400"/>
              <a:chOff x="529563" y="3352022"/>
              <a:chExt cx="2796829" cy="215400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795892" y="3352022"/>
                <a:ext cx="2530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Portable speaker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529563" y="3616447"/>
              <a:ext cx="2796829" cy="215400"/>
              <a:chOff x="529563" y="3352022"/>
              <a:chExt cx="2796829" cy="215400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795892" y="3352022"/>
                <a:ext cx="2530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VPN (virtual private network)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529563" y="3880872"/>
              <a:ext cx="2796829" cy="215400"/>
              <a:chOff x="529563" y="3352022"/>
              <a:chExt cx="2796829" cy="215400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795892" y="3352022"/>
                <a:ext cx="2530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GoPro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529563" y="4145300"/>
              <a:ext cx="3102838" cy="215400"/>
              <a:chOff x="529563" y="3352025"/>
              <a:chExt cx="3102838" cy="215400"/>
            </a:xfrm>
          </p:grpSpPr>
          <p:sp>
            <p:nvSpPr>
              <p:cNvPr id="75" name="Google Shape;75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795901" y="3352025"/>
                <a:ext cx="283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Lipstick-sized portable charger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529563" y="4409722"/>
              <a:ext cx="2796829" cy="215400"/>
              <a:chOff x="529563" y="3352022"/>
              <a:chExt cx="2796829" cy="215400"/>
            </a:xfrm>
          </p:grpSpPr>
          <p:sp>
            <p:nvSpPr>
              <p:cNvPr id="78" name="Google Shape;78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795892" y="3352022"/>
                <a:ext cx="2530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Headphones/earbuds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529563" y="4674150"/>
              <a:ext cx="3077938" cy="215400"/>
              <a:chOff x="529563" y="3352025"/>
              <a:chExt cx="3077938" cy="215400"/>
            </a:xfrm>
          </p:grpSpPr>
          <p:sp>
            <p:nvSpPr>
              <p:cNvPr id="81" name="Google Shape;81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795901" y="3352025"/>
                <a:ext cx="2811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Ipad, Kindle, or any other tablet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83" name="Google Shape;83;p13"/>
            <p:cNvGrpSpPr/>
            <p:nvPr/>
          </p:nvGrpSpPr>
          <p:grpSpPr>
            <a:xfrm>
              <a:off x="529563" y="4938575"/>
              <a:ext cx="3063238" cy="215400"/>
              <a:chOff x="529563" y="3352025"/>
              <a:chExt cx="3063238" cy="215400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795901" y="3352025"/>
                <a:ext cx="279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Laptop + charger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529563" y="5203000"/>
              <a:ext cx="3063238" cy="215400"/>
              <a:chOff x="529563" y="3352025"/>
              <a:chExt cx="3063238" cy="215400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795901" y="3352025"/>
                <a:ext cx="279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Batteries + power bank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529563" y="5467425"/>
              <a:ext cx="3077938" cy="215400"/>
              <a:chOff x="529563" y="3352025"/>
              <a:chExt cx="3077938" cy="215400"/>
            </a:xfrm>
          </p:grpSpPr>
          <p:sp>
            <p:nvSpPr>
              <p:cNvPr id="90" name="Google Shape;90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795901" y="3352025"/>
                <a:ext cx="2811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Phone/Watch/Earbud charger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529563" y="5731850"/>
              <a:ext cx="3063238" cy="215400"/>
              <a:chOff x="529563" y="3352025"/>
              <a:chExt cx="3063238" cy="215400"/>
            </a:xfrm>
          </p:grpSpPr>
          <p:sp>
            <p:nvSpPr>
              <p:cNvPr id="93" name="Google Shape;93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795901" y="3352025"/>
                <a:ext cx="279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Camera + bag + batteries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529563" y="5996275"/>
              <a:ext cx="3063238" cy="215400"/>
              <a:chOff x="529563" y="3352025"/>
              <a:chExt cx="3063238" cy="215400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795901" y="3352025"/>
                <a:ext cx="279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Universal power adapter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98" name="Google Shape;98;p13"/>
          <p:cNvGrpSpPr/>
          <p:nvPr/>
        </p:nvGrpSpPr>
        <p:grpSpPr>
          <a:xfrm>
            <a:off x="3912641" y="2953034"/>
            <a:ext cx="3120835" cy="3334841"/>
            <a:chOff x="511567" y="2876834"/>
            <a:chExt cx="3120835" cy="3334841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511567" y="2876834"/>
              <a:ext cx="2530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100">
                  <a:solidFill>
                    <a:srgbClr val="FFB059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PAPERWORK </a:t>
              </a:r>
              <a:endParaRPr sz="2100">
                <a:solidFill>
                  <a:srgbClr val="FFB059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FFB059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&amp; ESSENTIALS</a:t>
              </a:r>
              <a:endParaRPr sz="2100">
                <a:solidFill>
                  <a:srgbClr val="FFB059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grpSp>
          <p:nvGrpSpPr>
            <p:cNvPr id="100" name="Google Shape;100;p13"/>
            <p:cNvGrpSpPr/>
            <p:nvPr/>
          </p:nvGrpSpPr>
          <p:grpSpPr>
            <a:xfrm>
              <a:off x="529563" y="3616447"/>
              <a:ext cx="2796829" cy="215400"/>
              <a:chOff x="529563" y="3352022"/>
              <a:chExt cx="2796829" cy="2154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795892" y="3352022"/>
                <a:ext cx="2530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Wallet + small purse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529563" y="3880875"/>
              <a:ext cx="3102839" cy="215400"/>
              <a:chOff x="529563" y="3352025"/>
              <a:chExt cx="3102839" cy="2154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795902" y="3352025"/>
                <a:ext cx="283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Insurance cards (Travel/medical)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529563" y="4145300"/>
              <a:ext cx="3102838" cy="215400"/>
              <a:chOff x="529563" y="3352025"/>
              <a:chExt cx="3102838" cy="2154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795901" y="3352025"/>
                <a:ext cx="283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Credit cards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529563" y="4409722"/>
              <a:ext cx="2796829" cy="215400"/>
              <a:chOff x="529563" y="3352022"/>
              <a:chExt cx="2796829" cy="2154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795892" y="3352022"/>
                <a:ext cx="2530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Boarding pass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529563" y="4674150"/>
              <a:ext cx="3077938" cy="215400"/>
              <a:chOff x="529563" y="3352025"/>
              <a:chExt cx="3077938" cy="2154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795901" y="3352025"/>
                <a:ext cx="2811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Resort confirmation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529563" y="4938575"/>
              <a:ext cx="3063238" cy="215400"/>
              <a:chOff x="529563" y="3352025"/>
              <a:chExt cx="3063238" cy="215400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795901" y="3352025"/>
                <a:ext cx="279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Emergency contacts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529563" y="5203000"/>
              <a:ext cx="3063238" cy="215400"/>
              <a:chOff x="529563" y="3352025"/>
              <a:chExt cx="3063238" cy="215400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795901" y="3352025"/>
                <a:ext cx="279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Copies of passport/credit cards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21" name="Google Shape;121;p13"/>
            <p:cNvGrpSpPr/>
            <p:nvPr/>
          </p:nvGrpSpPr>
          <p:grpSpPr>
            <a:xfrm>
              <a:off x="529563" y="5467425"/>
              <a:ext cx="3077938" cy="215400"/>
              <a:chOff x="529563" y="3352025"/>
              <a:chExt cx="3077938" cy="215400"/>
            </a:xfrm>
          </p:grpSpPr>
          <p:sp>
            <p:nvSpPr>
              <p:cNvPr id="122" name="Google Shape;122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795901" y="3352025"/>
                <a:ext cx="2811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Driver’s license/passport/ID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24" name="Google Shape;124;p13"/>
            <p:cNvGrpSpPr/>
            <p:nvPr/>
          </p:nvGrpSpPr>
          <p:grpSpPr>
            <a:xfrm>
              <a:off x="529563" y="5731850"/>
              <a:ext cx="3063238" cy="215400"/>
              <a:chOff x="529563" y="3352025"/>
              <a:chExt cx="3063238" cy="215400"/>
            </a:xfrm>
          </p:grpSpPr>
          <p:sp>
            <p:nvSpPr>
              <p:cNvPr id="125" name="Google Shape;125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795901" y="3352025"/>
                <a:ext cx="279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Transportation information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27" name="Google Shape;127;p13"/>
            <p:cNvGrpSpPr/>
            <p:nvPr/>
          </p:nvGrpSpPr>
          <p:grpSpPr>
            <a:xfrm>
              <a:off x="529563" y="5996275"/>
              <a:ext cx="3063238" cy="215400"/>
              <a:chOff x="529563" y="3352025"/>
              <a:chExt cx="3063238" cy="215400"/>
            </a:xfrm>
          </p:grpSpPr>
          <p:sp>
            <p:nvSpPr>
              <p:cNvPr id="128" name="Google Shape;128;p13"/>
              <p:cNvSpPr/>
              <p:nvPr/>
            </p:nvSpPr>
            <p:spPr>
              <a:xfrm>
                <a:off x="529563" y="3394022"/>
                <a:ext cx="131400" cy="1314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795901" y="3352025"/>
                <a:ext cx="279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Vacation itinerary</a:t>
                </a:r>
                <a:endParaRPr>
                  <a:solidFill>
                    <a:srgbClr val="41404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130" name="Google Shape;130;p13"/>
          <p:cNvGrpSpPr/>
          <p:nvPr/>
        </p:nvGrpSpPr>
        <p:grpSpPr>
          <a:xfrm>
            <a:off x="511577" y="6711300"/>
            <a:ext cx="6625048" cy="3070409"/>
            <a:chOff x="511577" y="6558900"/>
            <a:chExt cx="6625048" cy="3070409"/>
          </a:xfrm>
        </p:grpSpPr>
        <p:grpSp>
          <p:nvGrpSpPr>
            <p:cNvPr id="131" name="Google Shape;131;p13"/>
            <p:cNvGrpSpPr/>
            <p:nvPr/>
          </p:nvGrpSpPr>
          <p:grpSpPr>
            <a:xfrm>
              <a:off x="529563" y="7034075"/>
              <a:ext cx="3102838" cy="2595234"/>
              <a:chOff x="529563" y="7034075"/>
              <a:chExt cx="3102838" cy="2595234"/>
            </a:xfrm>
          </p:grpSpPr>
          <p:grpSp>
            <p:nvGrpSpPr>
              <p:cNvPr id="132" name="Google Shape;132;p13"/>
              <p:cNvGrpSpPr/>
              <p:nvPr/>
            </p:nvGrpSpPr>
            <p:grpSpPr>
              <a:xfrm>
                <a:off x="529563" y="7034075"/>
                <a:ext cx="3102838" cy="215400"/>
                <a:chOff x="529563" y="3352016"/>
                <a:chExt cx="3102838" cy="215400"/>
              </a:xfrm>
            </p:grpSpPr>
            <p:sp>
              <p:nvSpPr>
                <p:cNvPr id="133" name="Google Shape;133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" name="Google Shape;134;p13"/>
                <p:cNvSpPr txBox="1"/>
                <p:nvPr/>
              </p:nvSpPr>
              <p:spPr>
                <a:xfrm>
                  <a:off x="795901" y="3352016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Face mask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35" name="Google Shape;135;p13"/>
              <p:cNvGrpSpPr/>
              <p:nvPr/>
            </p:nvGrpSpPr>
            <p:grpSpPr>
              <a:xfrm>
                <a:off x="529563" y="7298500"/>
                <a:ext cx="3102838" cy="215400"/>
                <a:chOff x="529563" y="3352016"/>
                <a:chExt cx="3102838" cy="215400"/>
              </a:xfrm>
            </p:grpSpPr>
            <p:sp>
              <p:nvSpPr>
                <p:cNvPr id="136" name="Google Shape;136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" name="Google Shape;137;p13"/>
                <p:cNvSpPr txBox="1"/>
                <p:nvPr/>
              </p:nvSpPr>
              <p:spPr>
                <a:xfrm>
                  <a:off x="795901" y="3352016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Water shoes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38" name="Google Shape;138;p13"/>
              <p:cNvGrpSpPr/>
              <p:nvPr/>
            </p:nvGrpSpPr>
            <p:grpSpPr>
              <a:xfrm>
                <a:off x="529563" y="7562925"/>
                <a:ext cx="3102838" cy="215400"/>
                <a:chOff x="529563" y="3352016"/>
                <a:chExt cx="3102838" cy="215400"/>
              </a:xfrm>
            </p:grpSpPr>
            <p:sp>
              <p:nvSpPr>
                <p:cNvPr id="139" name="Google Shape;139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" name="Google Shape;140;p13"/>
                <p:cNvSpPr txBox="1"/>
                <p:nvPr/>
              </p:nvSpPr>
              <p:spPr>
                <a:xfrm>
                  <a:off x="795901" y="3352016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Towel clips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41" name="Google Shape;141;p13"/>
              <p:cNvGrpSpPr/>
              <p:nvPr/>
            </p:nvGrpSpPr>
            <p:grpSpPr>
              <a:xfrm>
                <a:off x="529563" y="7827359"/>
                <a:ext cx="3102838" cy="215400"/>
                <a:chOff x="529563" y="3352025"/>
                <a:chExt cx="3102838" cy="215400"/>
              </a:xfrm>
            </p:grpSpPr>
            <p:sp>
              <p:nvSpPr>
                <p:cNvPr id="142" name="Google Shape;142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" name="Google Shape;143;p13"/>
                <p:cNvSpPr txBox="1"/>
                <p:nvPr/>
              </p:nvSpPr>
              <p:spPr>
                <a:xfrm>
                  <a:off x="795901" y="3352025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Tide stick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44" name="Google Shape;144;p13"/>
              <p:cNvGrpSpPr/>
              <p:nvPr/>
            </p:nvGrpSpPr>
            <p:grpSpPr>
              <a:xfrm>
                <a:off x="529563" y="8091775"/>
                <a:ext cx="3102838" cy="215400"/>
                <a:chOff x="529563" y="3352016"/>
                <a:chExt cx="3102838" cy="215400"/>
              </a:xfrm>
            </p:grpSpPr>
            <p:sp>
              <p:nvSpPr>
                <p:cNvPr id="145" name="Google Shape;145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" name="Google Shape;146;p13"/>
                <p:cNvSpPr txBox="1"/>
                <p:nvPr/>
              </p:nvSpPr>
              <p:spPr>
                <a:xfrm>
                  <a:off x="795901" y="3352016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Golf equipment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47" name="Google Shape;147;p13"/>
              <p:cNvGrpSpPr/>
              <p:nvPr/>
            </p:nvGrpSpPr>
            <p:grpSpPr>
              <a:xfrm>
                <a:off x="529563" y="8356209"/>
                <a:ext cx="3077938" cy="215400"/>
                <a:chOff x="529563" y="3352025"/>
                <a:chExt cx="3077938" cy="215400"/>
              </a:xfrm>
            </p:grpSpPr>
            <p:sp>
              <p:nvSpPr>
                <p:cNvPr id="148" name="Google Shape;148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" name="Google Shape;149;p13"/>
                <p:cNvSpPr txBox="1"/>
                <p:nvPr/>
              </p:nvSpPr>
              <p:spPr>
                <a:xfrm>
                  <a:off x="795901" y="3352025"/>
                  <a:ext cx="28116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Packing cubes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50" name="Google Shape;150;p13"/>
              <p:cNvGrpSpPr/>
              <p:nvPr/>
            </p:nvGrpSpPr>
            <p:grpSpPr>
              <a:xfrm>
                <a:off x="529563" y="8620634"/>
                <a:ext cx="3063238" cy="215400"/>
                <a:chOff x="529563" y="3352025"/>
                <a:chExt cx="3063238" cy="215400"/>
              </a:xfrm>
            </p:grpSpPr>
            <p:sp>
              <p:nvSpPr>
                <p:cNvPr id="151" name="Google Shape;151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" name="Google Shape;152;p13"/>
                <p:cNvSpPr txBox="1"/>
                <p:nvPr/>
              </p:nvSpPr>
              <p:spPr>
                <a:xfrm>
                  <a:off x="795901" y="3352025"/>
                  <a:ext cx="279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Inflatable pool float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53" name="Google Shape;153;p13"/>
              <p:cNvGrpSpPr/>
              <p:nvPr/>
            </p:nvGrpSpPr>
            <p:grpSpPr>
              <a:xfrm>
                <a:off x="529563" y="8885059"/>
                <a:ext cx="3063238" cy="215400"/>
                <a:chOff x="529563" y="3352025"/>
                <a:chExt cx="3063238" cy="215400"/>
              </a:xfrm>
            </p:grpSpPr>
            <p:sp>
              <p:nvSpPr>
                <p:cNvPr id="154" name="Google Shape;154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" name="Google Shape;155;p13"/>
                <p:cNvSpPr txBox="1"/>
                <p:nvPr/>
              </p:nvSpPr>
              <p:spPr>
                <a:xfrm>
                  <a:off x="795901" y="3352025"/>
                  <a:ext cx="279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Laundry bag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56" name="Google Shape;156;p13"/>
              <p:cNvGrpSpPr/>
              <p:nvPr/>
            </p:nvGrpSpPr>
            <p:grpSpPr>
              <a:xfrm>
                <a:off x="529563" y="9149484"/>
                <a:ext cx="3077938" cy="215400"/>
                <a:chOff x="529563" y="3352025"/>
                <a:chExt cx="3077938" cy="215400"/>
              </a:xfrm>
            </p:grpSpPr>
            <p:sp>
              <p:nvSpPr>
                <p:cNvPr id="157" name="Google Shape;157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" name="Google Shape;158;p13"/>
                <p:cNvSpPr txBox="1"/>
                <p:nvPr/>
              </p:nvSpPr>
              <p:spPr>
                <a:xfrm>
                  <a:off x="795901" y="3352025"/>
                  <a:ext cx="28116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Jewelry travel case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59" name="Google Shape;159;p13"/>
              <p:cNvGrpSpPr/>
              <p:nvPr/>
            </p:nvGrpSpPr>
            <p:grpSpPr>
              <a:xfrm>
                <a:off x="529563" y="9413909"/>
                <a:ext cx="3063238" cy="215400"/>
                <a:chOff x="529563" y="3352025"/>
                <a:chExt cx="3063238" cy="215400"/>
              </a:xfrm>
            </p:grpSpPr>
            <p:sp>
              <p:nvSpPr>
                <p:cNvPr id="160" name="Google Shape;160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" name="Google Shape;161;p13"/>
                <p:cNvSpPr txBox="1"/>
                <p:nvPr/>
              </p:nvSpPr>
              <p:spPr>
                <a:xfrm>
                  <a:off x="795901" y="3352025"/>
                  <a:ext cx="279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Books for reading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</p:grpSp>
        <p:grpSp>
          <p:nvGrpSpPr>
            <p:cNvPr id="162" name="Google Shape;162;p13"/>
            <p:cNvGrpSpPr/>
            <p:nvPr/>
          </p:nvGrpSpPr>
          <p:grpSpPr>
            <a:xfrm>
              <a:off x="3887988" y="7034075"/>
              <a:ext cx="3102838" cy="2595234"/>
              <a:chOff x="529563" y="3352016"/>
              <a:chExt cx="3102838" cy="2595234"/>
            </a:xfrm>
          </p:grpSpPr>
          <p:grpSp>
            <p:nvGrpSpPr>
              <p:cNvPr id="163" name="Google Shape;163;p13"/>
              <p:cNvGrpSpPr/>
              <p:nvPr/>
            </p:nvGrpSpPr>
            <p:grpSpPr>
              <a:xfrm>
                <a:off x="529563" y="3352016"/>
                <a:ext cx="3102838" cy="215400"/>
                <a:chOff x="529563" y="3352016"/>
                <a:chExt cx="3102838" cy="215400"/>
              </a:xfrm>
            </p:grpSpPr>
            <p:sp>
              <p:nvSpPr>
                <p:cNvPr id="164" name="Google Shape;164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" name="Google Shape;165;p13"/>
                <p:cNvSpPr txBox="1"/>
                <p:nvPr/>
              </p:nvSpPr>
              <p:spPr>
                <a:xfrm>
                  <a:off x="795901" y="3352016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Binoculars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66" name="Google Shape;166;p13"/>
              <p:cNvGrpSpPr/>
              <p:nvPr/>
            </p:nvGrpSpPr>
            <p:grpSpPr>
              <a:xfrm>
                <a:off x="529563" y="3616441"/>
                <a:ext cx="3102838" cy="215400"/>
                <a:chOff x="529563" y="3352016"/>
                <a:chExt cx="3102838" cy="215400"/>
              </a:xfrm>
            </p:grpSpPr>
            <p:sp>
              <p:nvSpPr>
                <p:cNvPr id="167" name="Google Shape;167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" name="Google Shape;168;p13"/>
                <p:cNvSpPr txBox="1"/>
                <p:nvPr/>
              </p:nvSpPr>
              <p:spPr>
                <a:xfrm>
                  <a:off x="795901" y="3352016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Snorkel</a:t>
                  </a: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 gear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69" name="Google Shape;169;p13"/>
              <p:cNvGrpSpPr/>
              <p:nvPr/>
            </p:nvGrpSpPr>
            <p:grpSpPr>
              <a:xfrm>
                <a:off x="529563" y="3880866"/>
                <a:ext cx="3102838" cy="215400"/>
                <a:chOff x="529563" y="3352016"/>
                <a:chExt cx="3102838" cy="215400"/>
              </a:xfrm>
            </p:grpSpPr>
            <p:sp>
              <p:nvSpPr>
                <p:cNvPr id="170" name="Google Shape;170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" name="Google Shape;171;p13"/>
                <p:cNvSpPr txBox="1"/>
                <p:nvPr/>
              </p:nvSpPr>
              <p:spPr>
                <a:xfrm>
                  <a:off x="795901" y="3352016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Travel pillow + blanket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72" name="Google Shape;172;p13"/>
              <p:cNvGrpSpPr/>
              <p:nvPr/>
            </p:nvGrpSpPr>
            <p:grpSpPr>
              <a:xfrm>
                <a:off x="529563" y="4145300"/>
                <a:ext cx="3102838" cy="215400"/>
                <a:chOff x="529563" y="3352025"/>
                <a:chExt cx="3102838" cy="215400"/>
              </a:xfrm>
            </p:grpSpPr>
            <p:sp>
              <p:nvSpPr>
                <p:cNvPr id="173" name="Google Shape;173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" name="Google Shape;174;p13"/>
                <p:cNvSpPr txBox="1"/>
                <p:nvPr/>
              </p:nvSpPr>
              <p:spPr>
                <a:xfrm>
                  <a:off x="795901" y="3352025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Small </a:t>
                  </a: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flashlight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75" name="Google Shape;175;p13"/>
              <p:cNvGrpSpPr/>
              <p:nvPr/>
            </p:nvGrpSpPr>
            <p:grpSpPr>
              <a:xfrm>
                <a:off x="529563" y="4409716"/>
                <a:ext cx="3102838" cy="215400"/>
                <a:chOff x="529563" y="3352016"/>
                <a:chExt cx="3102838" cy="215400"/>
              </a:xfrm>
            </p:grpSpPr>
            <p:sp>
              <p:nvSpPr>
                <p:cNvPr id="176" name="Google Shape;176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" name="Google Shape;177;p13"/>
                <p:cNvSpPr txBox="1"/>
                <p:nvPr/>
              </p:nvSpPr>
              <p:spPr>
                <a:xfrm>
                  <a:off x="795901" y="3352016"/>
                  <a:ext cx="2836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Refillable</a:t>
                  </a: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 water bottle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78" name="Google Shape;178;p13"/>
              <p:cNvGrpSpPr/>
              <p:nvPr/>
            </p:nvGrpSpPr>
            <p:grpSpPr>
              <a:xfrm>
                <a:off x="529563" y="4674150"/>
                <a:ext cx="3077938" cy="215400"/>
                <a:chOff x="529563" y="3352025"/>
                <a:chExt cx="3077938" cy="215400"/>
              </a:xfrm>
            </p:grpSpPr>
            <p:sp>
              <p:nvSpPr>
                <p:cNvPr id="179" name="Google Shape;179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" name="Google Shape;180;p13"/>
                <p:cNvSpPr txBox="1"/>
                <p:nvPr/>
              </p:nvSpPr>
              <p:spPr>
                <a:xfrm>
                  <a:off x="795901" y="3352025"/>
                  <a:ext cx="28116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Car/house keys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81" name="Google Shape;181;p13"/>
              <p:cNvGrpSpPr/>
              <p:nvPr/>
            </p:nvGrpSpPr>
            <p:grpSpPr>
              <a:xfrm>
                <a:off x="529563" y="4938575"/>
                <a:ext cx="3063238" cy="215400"/>
                <a:chOff x="529563" y="3352025"/>
                <a:chExt cx="3063238" cy="215400"/>
              </a:xfrm>
            </p:grpSpPr>
            <p:sp>
              <p:nvSpPr>
                <p:cNvPr id="182" name="Google Shape;182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13"/>
                <p:cNvSpPr txBox="1"/>
                <p:nvPr/>
              </p:nvSpPr>
              <p:spPr>
                <a:xfrm>
                  <a:off x="795901" y="3352025"/>
                  <a:ext cx="279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Collapsible</a:t>
                  </a: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 bag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84" name="Google Shape;184;p13"/>
              <p:cNvGrpSpPr/>
              <p:nvPr/>
            </p:nvGrpSpPr>
            <p:grpSpPr>
              <a:xfrm>
                <a:off x="529563" y="5203000"/>
                <a:ext cx="3063238" cy="215400"/>
                <a:chOff x="529563" y="3352025"/>
                <a:chExt cx="3063238" cy="215400"/>
              </a:xfrm>
            </p:grpSpPr>
            <p:sp>
              <p:nvSpPr>
                <p:cNvPr id="185" name="Google Shape;185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13"/>
                <p:cNvSpPr txBox="1"/>
                <p:nvPr/>
              </p:nvSpPr>
              <p:spPr>
                <a:xfrm>
                  <a:off x="795901" y="3352025"/>
                  <a:ext cx="279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Quick dry towel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87" name="Google Shape;187;p13"/>
              <p:cNvGrpSpPr/>
              <p:nvPr/>
            </p:nvGrpSpPr>
            <p:grpSpPr>
              <a:xfrm>
                <a:off x="529563" y="5467425"/>
                <a:ext cx="3077938" cy="215400"/>
                <a:chOff x="529563" y="3352025"/>
                <a:chExt cx="3077938" cy="215400"/>
              </a:xfrm>
            </p:grpSpPr>
            <p:sp>
              <p:nvSpPr>
                <p:cNvPr id="188" name="Google Shape;188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13"/>
                <p:cNvSpPr txBox="1"/>
                <p:nvPr/>
              </p:nvSpPr>
              <p:spPr>
                <a:xfrm>
                  <a:off x="795901" y="3352025"/>
                  <a:ext cx="28116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Luggage lock + tag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grpSp>
            <p:nvGrpSpPr>
              <p:cNvPr id="190" name="Google Shape;190;p13"/>
              <p:cNvGrpSpPr/>
              <p:nvPr/>
            </p:nvGrpSpPr>
            <p:grpSpPr>
              <a:xfrm>
                <a:off x="529563" y="5731850"/>
                <a:ext cx="3063238" cy="215400"/>
                <a:chOff x="529563" y="3352025"/>
                <a:chExt cx="3063238" cy="215400"/>
              </a:xfrm>
            </p:grpSpPr>
            <p:sp>
              <p:nvSpPr>
                <p:cNvPr id="191" name="Google Shape;191;p13"/>
                <p:cNvSpPr/>
                <p:nvPr/>
              </p:nvSpPr>
              <p:spPr>
                <a:xfrm>
                  <a:off x="529563" y="3394022"/>
                  <a:ext cx="131400" cy="1314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13"/>
                <p:cNvSpPr txBox="1"/>
                <p:nvPr/>
              </p:nvSpPr>
              <p:spPr>
                <a:xfrm>
                  <a:off x="795901" y="3352025"/>
                  <a:ext cx="2796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414042"/>
                      </a:solidFill>
                      <a:latin typeface="Raleway"/>
                      <a:ea typeface="Raleway"/>
                      <a:cs typeface="Raleway"/>
                      <a:sym typeface="Raleway"/>
                    </a:rPr>
                    <a:t>Food + snacks + gum</a:t>
                  </a:r>
                  <a:endParaRPr>
                    <a:solidFill>
                      <a:srgbClr val="414042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</p:grpSp>
        <p:grpSp>
          <p:nvGrpSpPr>
            <p:cNvPr id="193" name="Google Shape;193;p13"/>
            <p:cNvGrpSpPr/>
            <p:nvPr/>
          </p:nvGrpSpPr>
          <p:grpSpPr>
            <a:xfrm>
              <a:off x="511577" y="6558900"/>
              <a:ext cx="6625048" cy="323100"/>
              <a:chOff x="511577" y="6558900"/>
              <a:chExt cx="6625048" cy="323100"/>
            </a:xfrm>
          </p:grpSpPr>
          <p:sp>
            <p:nvSpPr>
              <p:cNvPr id="194" name="Google Shape;194;p13"/>
              <p:cNvSpPr txBox="1"/>
              <p:nvPr/>
            </p:nvSpPr>
            <p:spPr>
              <a:xfrm>
                <a:off x="511577" y="6558900"/>
                <a:ext cx="31209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67B2C2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MISCELLANEOUS</a:t>
                </a:r>
                <a:endParaRPr sz="2100">
                  <a:solidFill>
                    <a:srgbClr val="67B2C2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195" name="Google Shape;195;p13"/>
              <p:cNvCxnSpPr/>
              <p:nvPr/>
            </p:nvCxnSpPr>
            <p:spPr>
              <a:xfrm>
                <a:off x="3049425" y="6809675"/>
                <a:ext cx="4087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9EFF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