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embeddedFontLst>
    <p:embeddedFont>
      <p:font typeface="Cookie"/>
      <p:regular r:id="rId6"/>
    </p:embeddedFont>
    <p:embeddedFont>
      <p:font typeface="Gaegu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Cookie-regular.fntdata"/><Relationship Id="rId7" Type="http://schemas.openxmlformats.org/officeDocument/2006/relationships/font" Target="fonts/Gaegu-regular.fntdata"/><Relationship Id="rId8" Type="http://schemas.openxmlformats.org/officeDocument/2006/relationships/font" Target="fonts/Gaeg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10692000" cy="7555500"/>
            <a:chOff x="0" y="0"/>
            <a:chExt cx="10692000" cy="75555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10692000" cy="7555500"/>
            </a:xfrm>
            <a:prstGeom prst="rect">
              <a:avLst/>
            </a:prstGeom>
            <a:solidFill>
              <a:srgbClr val="ECC0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180000" y="180000"/>
              <a:ext cx="10332000" cy="7200000"/>
              <a:chOff x="180000" y="180000"/>
              <a:chExt cx="10332000" cy="7200000"/>
            </a:xfrm>
          </p:grpSpPr>
          <p:sp>
            <p:nvSpPr>
              <p:cNvPr id="57" name="Google Shape;57;p13"/>
              <p:cNvSpPr/>
              <p:nvPr/>
            </p:nvSpPr>
            <p:spPr>
              <a:xfrm>
                <a:off x="180000" y="180000"/>
                <a:ext cx="10332000" cy="720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329700" y="325050"/>
                <a:ext cx="10032600" cy="6909900"/>
              </a:xfrm>
              <a:prstGeom prst="rect">
                <a:avLst/>
              </a:prstGeom>
              <a:noFill/>
              <a:ln cap="flat" cmpd="sng" w="19050">
                <a:solidFill>
                  <a:srgbClr val="ECC0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cxnSp>
        <p:nvCxnSpPr>
          <p:cNvPr id="59" name="Google Shape;59;p13"/>
          <p:cNvCxnSpPr/>
          <p:nvPr/>
        </p:nvCxnSpPr>
        <p:spPr>
          <a:xfrm>
            <a:off x="4169092" y="607500"/>
            <a:ext cx="0" cy="63450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0" name="Google Shape;60;p13"/>
          <p:cNvSpPr txBox="1"/>
          <p:nvPr/>
        </p:nvSpPr>
        <p:spPr>
          <a:xfrm>
            <a:off x="656900" y="483575"/>
            <a:ext cx="3512100" cy="14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5800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rPr>
              <a:t>Chocolate Chip</a:t>
            </a:r>
            <a:endParaRPr sz="5800">
              <a:solidFill>
                <a:schemeClr val="dk1"/>
              </a:solidFill>
              <a:latin typeface="Cookie"/>
              <a:ea typeface="Cookie"/>
              <a:cs typeface="Cookie"/>
              <a:sym typeface="Cookie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5800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rPr>
              <a:t>Muffins</a:t>
            </a:r>
            <a:endParaRPr sz="5800">
              <a:solidFill>
                <a:schemeClr val="dk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656900" y="2379800"/>
            <a:ext cx="3113400" cy="3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rPr>
              <a:t>Ingredients</a:t>
            </a:r>
            <a:endParaRPr sz="2900">
              <a:solidFill>
                <a:schemeClr val="dk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cxnSp>
        <p:nvCxnSpPr>
          <p:cNvPr id="62" name="Google Shape;62;p13"/>
          <p:cNvCxnSpPr/>
          <p:nvPr/>
        </p:nvCxnSpPr>
        <p:spPr>
          <a:xfrm>
            <a:off x="713850" y="2951285"/>
            <a:ext cx="3077400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grpSp>
        <p:nvGrpSpPr>
          <p:cNvPr id="63" name="Google Shape;63;p13"/>
          <p:cNvGrpSpPr/>
          <p:nvPr/>
        </p:nvGrpSpPr>
        <p:grpSpPr>
          <a:xfrm>
            <a:off x="688388" y="3072531"/>
            <a:ext cx="3113400" cy="335303"/>
            <a:chOff x="688388" y="3072531"/>
            <a:chExt cx="3113400" cy="335303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688388" y="3072531"/>
              <a:ext cx="3113400" cy="22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110g Softened Butter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</p:txBody>
        </p:sp>
        <p:cxnSp>
          <p:nvCxnSpPr>
            <p:cNvPr id="65" name="Google Shape;65;p13"/>
            <p:cNvCxnSpPr/>
            <p:nvPr/>
          </p:nvCxnSpPr>
          <p:spPr>
            <a:xfrm>
              <a:off x="713850" y="3407835"/>
              <a:ext cx="3077400" cy="0"/>
            </a:xfrm>
            <a:prstGeom prst="straightConnector1">
              <a:avLst/>
            </a:prstGeom>
            <a:noFill/>
            <a:ln cap="flat" cmpd="sng" w="28575">
              <a:solidFill>
                <a:srgbClr val="ECC0CD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6" name="Google Shape;66;p13"/>
          <p:cNvGrpSpPr/>
          <p:nvPr/>
        </p:nvGrpSpPr>
        <p:grpSpPr>
          <a:xfrm>
            <a:off x="688388" y="3523474"/>
            <a:ext cx="3113400" cy="335303"/>
            <a:chOff x="688388" y="3072531"/>
            <a:chExt cx="3113400" cy="335303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688388" y="3072531"/>
              <a:ext cx="3113400" cy="22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100g Brown Sugar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</p:txBody>
        </p:sp>
        <p:cxnSp>
          <p:nvCxnSpPr>
            <p:cNvPr id="68" name="Google Shape;68;p13"/>
            <p:cNvCxnSpPr/>
            <p:nvPr/>
          </p:nvCxnSpPr>
          <p:spPr>
            <a:xfrm>
              <a:off x="713850" y="3407835"/>
              <a:ext cx="3077400" cy="0"/>
            </a:xfrm>
            <a:prstGeom prst="straightConnector1">
              <a:avLst/>
            </a:prstGeom>
            <a:noFill/>
            <a:ln cap="flat" cmpd="sng" w="28575">
              <a:solidFill>
                <a:srgbClr val="ECC0CD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9" name="Google Shape;69;p13"/>
          <p:cNvGrpSpPr/>
          <p:nvPr/>
        </p:nvGrpSpPr>
        <p:grpSpPr>
          <a:xfrm>
            <a:off x="688388" y="3974417"/>
            <a:ext cx="3113400" cy="335303"/>
            <a:chOff x="688388" y="3072531"/>
            <a:chExt cx="3113400" cy="335303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688388" y="3072531"/>
              <a:ext cx="3113400" cy="22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2 Eggs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</p:txBody>
        </p:sp>
        <p:cxnSp>
          <p:nvCxnSpPr>
            <p:cNvPr id="71" name="Google Shape;71;p13"/>
            <p:cNvCxnSpPr/>
            <p:nvPr/>
          </p:nvCxnSpPr>
          <p:spPr>
            <a:xfrm>
              <a:off x="713850" y="3407835"/>
              <a:ext cx="3077400" cy="0"/>
            </a:xfrm>
            <a:prstGeom prst="straightConnector1">
              <a:avLst/>
            </a:prstGeom>
            <a:noFill/>
            <a:ln cap="flat" cmpd="sng" w="28575">
              <a:solidFill>
                <a:srgbClr val="ECC0CD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2" name="Google Shape;72;p13"/>
          <p:cNvGrpSpPr/>
          <p:nvPr/>
        </p:nvGrpSpPr>
        <p:grpSpPr>
          <a:xfrm>
            <a:off x="688388" y="4425360"/>
            <a:ext cx="3113400" cy="335303"/>
            <a:chOff x="688388" y="3072531"/>
            <a:chExt cx="3113400" cy="335303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688388" y="3072531"/>
              <a:ext cx="3113400" cy="22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150ml Milk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</p:txBody>
        </p:sp>
        <p:cxnSp>
          <p:nvCxnSpPr>
            <p:cNvPr id="74" name="Google Shape;74;p13"/>
            <p:cNvCxnSpPr/>
            <p:nvPr/>
          </p:nvCxnSpPr>
          <p:spPr>
            <a:xfrm>
              <a:off x="713850" y="3407835"/>
              <a:ext cx="3077400" cy="0"/>
            </a:xfrm>
            <a:prstGeom prst="straightConnector1">
              <a:avLst/>
            </a:prstGeom>
            <a:noFill/>
            <a:ln cap="flat" cmpd="sng" w="28575">
              <a:solidFill>
                <a:srgbClr val="ECC0CD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5" name="Google Shape;75;p13"/>
          <p:cNvGrpSpPr/>
          <p:nvPr/>
        </p:nvGrpSpPr>
        <p:grpSpPr>
          <a:xfrm>
            <a:off x="688388" y="4876303"/>
            <a:ext cx="3113400" cy="335303"/>
            <a:chOff x="688388" y="3072531"/>
            <a:chExt cx="3113400" cy="335303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688388" y="3072531"/>
              <a:ext cx="3113400" cy="22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1 tsp Chocolate Extract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</p:txBody>
        </p:sp>
        <p:cxnSp>
          <p:nvCxnSpPr>
            <p:cNvPr id="77" name="Google Shape;77;p13"/>
            <p:cNvCxnSpPr/>
            <p:nvPr/>
          </p:nvCxnSpPr>
          <p:spPr>
            <a:xfrm>
              <a:off x="713850" y="3407835"/>
              <a:ext cx="3077400" cy="0"/>
            </a:xfrm>
            <a:prstGeom prst="straightConnector1">
              <a:avLst/>
            </a:prstGeom>
            <a:noFill/>
            <a:ln cap="flat" cmpd="sng" w="28575">
              <a:solidFill>
                <a:srgbClr val="ECC0CD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8" name="Google Shape;78;p13"/>
          <p:cNvGrpSpPr/>
          <p:nvPr/>
        </p:nvGrpSpPr>
        <p:grpSpPr>
          <a:xfrm>
            <a:off x="688388" y="5327246"/>
            <a:ext cx="3113400" cy="335303"/>
            <a:chOff x="688388" y="3072531"/>
            <a:chExt cx="3113400" cy="335303"/>
          </a:xfrm>
        </p:grpSpPr>
        <p:sp>
          <p:nvSpPr>
            <p:cNvPr id="79" name="Google Shape;79;p13"/>
            <p:cNvSpPr txBox="1"/>
            <p:nvPr/>
          </p:nvSpPr>
          <p:spPr>
            <a:xfrm>
              <a:off x="688388" y="3072531"/>
              <a:ext cx="3113400" cy="22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180g All-purpose Flour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</p:txBody>
        </p:sp>
        <p:cxnSp>
          <p:nvCxnSpPr>
            <p:cNvPr id="80" name="Google Shape;80;p13"/>
            <p:cNvCxnSpPr/>
            <p:nvPr/>
          </p:nvCxnSpPr>
          <p:spPr>
            <a:xfrm>
              <a:off x="713850" y="3407835"/>
              <a:ext cx="3077400" cy="0"/>
            </a:xfrm>
            <a:prstGeom prst="straightConnector1">
              <a:avLst/>
            </a:prstGeom>
            <a:noFill/>
            <a:ln cap="flat" cmpd="sng" w="28575">
              <a:solidFill>
                <a:srgbClr val="ECC0CD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1" name="Google Shape;81;p13"/>
          <p:cNvGrpSpPr/>
          <p:nvPr/>
        </p:nvGrpSpPr>
        <p:grpSpPr>
          <a:xfrm>
            <a:off x="688388" y="5778189"/>
            <a:ext cx="3113400" cy="335303"/>
            <a:chOff x="688388" y="3072531"/>
            <a:chExt cx="3113400" cy="335303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688388" y="3072531"/>
              <a:ext cx="3113400" cy="22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1 tsp Baking Powder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</p:txBody>
        </p:sp>
        <p:cxnSp>
          <p:nvCxnSpPr>
            <p:cNvPr id="83" name="Google Shape;83;p13"/>
            <p:cNvCxnSpPr/>
            <p:nvPr/>
          </p:nvCxnSpPr>
          <p:spPr>
            <a:xfrm>
              <a:off x="713850" y="3407835"/>
              <a:ext cx="3077400" cy="0"/>
            </a:xfrm>
            <a:prstGeom prst="straightConnector1">
              <a:avLst/>
            </a:prstGeom>
            <a:noFill/>
            <a:ln cap="flat" cmpd="sng" w="28575">
              <a:solidFill>
                <a:srgbClr val="ECC0CD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4" name="Google Shape;84;p13"/>
          <p:cNvGrpSpPr/>
          <p:nvPr/>
        </p:nvGrpSpPr>
        <p:grpSpPr>
          <a:xfrm>
            <a:off x="688388" y="6229131"/>
            <a:ext cx="3113400" cy="335303"/>
            <a:chOff x="688388" y="3072531"/>
            <a:chExt cx="3113400" cy="335303"/>
          </a:xfrm>
        </p:grpSpPr>
        <p:sp>
          <p:nvSpPr>
            <p:cNvPr id="85" name="Google Shape;85;p13"/>
            <p:cNvSpPr txBox="1"/>
            <p:nvPr/>
          </p:nvSpPr>
          <p:spPr>
            <a:xfrm>
              <a:off x="688388" y="3072531"/>
              <a:ext cx="3113400" cy="22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100g Dark Chocolate Chips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</p:txBody>
        </p:sp>
        <p:cxnSp>
          <p:nvCxnSpPr>
            <p:cNvPr id="86" name="Google Shape;86;p13"/>
            <p:cNvCxnSpPr/>
            <p:nvPr/>
          </p:nvCxnSpPr>
          <p:spPr>
            <a:xfrm>
              <a:off x="713850" y="3407835"/>
              <a:ext cx="3077400" cy="0"/>
            </a:xfrm>
            <a:prstGeom prst="straightConnector1">
              <a:avLst/>
            </a:prstGeom>
            <a:noFill/>
            <a:ln cap="flat" cmpd="sng" w="28575">
              <a:solidFill>
                <a:srgbClr val="ECC0CD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87" name="Google Shape;87;p13"/>
          <p:cNvSpPr txBox="1"/>
          <p:nvPr/>
        </p:nvSpPr>
        <p:spPr>
          <a:xfrm>
            <a:off x="4533363" y="1462800"/>
            <a:ext cx="3113400" cy="3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rPr>
              <a:t>Directions</a:t>
            </a:r>
            <a:endParaRPr sz="2900">
              <a:solidFill>
                <a:schemeClr val="dk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cxnSp>
        <p:nvCxnSpPr>
          <p:cNvPr id="88" name="Google Shape;88;p13"/>
          <p:cNvCxnSpPr/>
          <p:nvPr/>
        </p:nvCxnSpPr>
        <p:spPr>
          <a:xfrm>
            <a:off x="4609154" y="3407825"/>
            <a:ext cx="5353137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9" name="Google Shape;89;p13"/>
          <p:cNvCxnSpPr/>
          <p:nvPr/>
        </p:nvCxnSpPr>
        <p:spPr>
          <a:xfrm>
            <a:off x="4609154" y="3858768"/>
            <a:ext cx="5353137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0" name="Google Shape;90;p13"/>
          <p:cNvCxnSpPr/>
          <p:nvPr/>
        </p:nvCxnSpPr>
        <p:spPr>
          <a:xfrm>
            <a:off x="4609154" y="4309711"/>
            <a:ext cx="5353137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1" name="Google Shape;91;p13"/>
          <p:cNvCxnSpPr/>
          <p:nvPr/>
        </p:nvCxnSpPr>
        <p:spPr>
          <a:xfrm>
            <a:off x="4609154" y="4760654"/>
            <a:ext cx="5353137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2" name="Google Shape;92;p13"/>
          <p:cNvCxnSpPr/>
          <p:nvPr/>
        </p:nvCxnSpPr>
        <p:spPr>
          <a:xfrm>
            <a:off x="4609154" y="5211596"/>
            <a:ext cx="5353137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3" name="Google Shape;93;p13"/>
          <p:cNvCxnSpPr/>
          <p:nvPr/>
        </p:nvCxnSpPr>
        <p:spPr>
          <a:xfrm>
            <a:off x="4609154" y="5662539"/>
            <a:ext cx="5353137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4" name="Google Shape;94;p13"/>
          <p:cNvCxnSpPr/>
          <p:nvPr/>
        </p:nvCxnSpPr>
        <p:spPr>
          <a:xfrm>
            <a:off x="4609154" y="6113482"/>
            <a:ext cx="5353137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5" name="Google Shape;95;p13"/>
          <p:cNvCxnSpPr/>
          <p:nvPr/>
        </p:nvCxnSpPr>
        <p:spPr>
          <a:xfrm>
            <a:off x="4609154" y="6564425"/>
            <a:ext cx="5353137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6" name="Google Shape;96;p13"/>
          <p:cNvCxnSpPr/>
          <p:nvPr/>
        </p:nvCxnSpPr>
        <p:spPr>
          <a:xfrm>
            <a:off x="4609154" y="2956875"/>
            <a:ext cx="5353137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grpSp>
        <p:nvGrpSpPr>
          <p:cNvPr id="97" name="Google Shape;97;p13"/>
          <p:cNvGrpSpPr/>
          <p:nvPr/>
        </p:nvGrpSpPr>
        <p:grpSpPr>
          <a:xfrm>
            <a:off x="4544156" y="2139562"/>
            <a:ext cx="5418136" cy="4391400"/>
            <a:chOff x="676484" y="3041472"/>
            <a:chExt cx="3114766" cy="4391400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676484" y="3041472"/>
              <a:ext cx="3113400" cy="43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-342900" lvl="0" marL="457200" rtl="0" algn="l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Gaegu"/>
                <a:buAutoNum type="arabicPeriod"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Preheat the oven to 175°C (fan 155°C). Line a 10-cup muffin tray with paper liners.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  <a:p>
              <a:pPr indent="-342900" lvl="0" marL="457200" rtl="0" algn="l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Gaegu"/>
                <a:buAutoNum type="arabicPeriod"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In a large bowl, mix the butter and brown sugar until smooth.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  <a:p>
              <a:pPr indent="-342900" lvl="0" marL="457200" rtl="0" algn="l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Gaegu"/>
                <a:buAutoNum type="arabicPeriod"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Add eggs one at a time, then stir in milk and chocolate extract.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  <a:p>
              <a:pPr indent="-342900" lvl="0" marL="457200" rtl="0" algn="l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Gaegu"/>
                <a:buAutoNum type="arabicPeriod"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Gently combine the flour, baking powder, and chocolate chips.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  <a:p>
              <a:pPr indent="-342900" lvl="0" marL="457200" rtl="0" algn="l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Gaegu"/>
                <a:buAutoNum type="arabicPeriod"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Sprinkle each muffin with extra chips, 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  <a:p>
              <a:pPr indent="0" lvl="0" marL="457200" rtl="0" algn="l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rPr>
                <a:t>a little sugar, and a pinch of salt.</a:t>
              </a:r>
              <a:endParaRPr b="1" sz="1800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endParaRPr>
            </a:p>
          </p:txBody>
        </p:sp>
        <p:cxnSp>
          <p:nvCxnSpPr>
            <p:cNvPr id="99" name="Google Shape;99;p13"/>
            <p:cNvCxnSpPr/>
            <p:nvPr/>
          </p:nvCxnSpPr>
          <p:spPr>
            <a:xfrm>
              <a:off x="713850" y="3407835"/>
              <a:ext cx="3077400" cy="0"/>
            </a:xfrm>
            <a:prstGeom prst="straightConnector1">
              <a:avLst/>
            </a:prstGeom>
            <a:noFill/>
            <a:ln cap="flat" cmpd="sng" w="28575">
              <a:solidFill>
                <a:srgbClr val="ECC0CD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100" name="Google Shape;100;p13"/>
          <p:cNvCxnSpPr/>
          <p:nvPr/>
        </p:nvCxnSpPr>
        <p:spPr>
          <a:xfrm>
            <a:off x="4609141" y="2054975"/>
            <a:ext cx="5353200" cy="0"/>
          </a:xfrm>
          <a:prstGeom prst="straightConnector1">
            <a:avLst/>
          </a:prstGeom>
          <a:noFill/>
          <a:ln cap="flat" cmpd="sng" w="28575">
            <a:solidFill>
              <a:srgbClr val="ECC0CD"/>
            </a:solidFill>
            <a:prstDash val="dot"/>
            <a:round/>
            <a:headEnd len="med" w="med" type="none"/>
            <a:tailEnd len="med" w="med" type="none"/>
          </a:ln>
        </p:spPr>
      </p:cxnSp>
      <p:grpSp>
        <p:nvGrpSpPr>
          <p:cNvPr id="101" name="Google Shape;101;p13"/>
          <p:cNvGrpSpPr/>
          <p:nvPr/>
        </p:nvGrpSpPr>
        <p:grpSpPr>
          <a:xfrm>
            <a:off x="4533374" y="748625"/>
            <a:ext cx="1165825" cy="357000"/>
            <a:chOff x="4533374" y="748625"/>
            <a:chExt cx="1165825" cy="357000"/>
          </a:xfrm>
        </p:grpSpPr>
        <p:sp>
          <p:nvSpPr>
            <p:cNvPr id="102" name="Google Shape;102;p13"/>
            <p:cNvSpPr txBox="1"/>
            <p:nvPr/>
          </p:nvSpPr>
          <p:spPr>
            <a:xfrm>
              <a:off x="4533374" y="748625"/>
              <a:ext cx="833100" cy="35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900">
                  <a:solidFill>
                    <a:schemeClr val="dk1"/>
                  </a:solidFill>
                  <a:latin typeface="Cookie"/>
                  <a:ea typeface="Cookie"/>
                  <a:cs typeface="Cookie"/>
                  <a:sym typeface="Cookie"/>
                </a:rPr>
                <a:t>Serves:</a:t>
              </a:r>
              <a:endParaRPr sz="2900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endParaRPr>
            </a:p>
          </p:txBody>
        </p:sp>
        <p:grpSp>
          <p:nvGrpSpPr>
            <p:cNvPr id="103" name="Google Shape;103;p13"/>
            <p:cNvGrpSpPr/>
            <p:nvPr/>
          </p:nvGrpSpPr>
          <p:grpSpPr>
            <a:xfrm>
              <a:off x="5352100" y="781250"/>
              <a:ext cx="347100" cy="238200"/>
              <a:chOff x="5352100" y="781250"/>
              <a:chExt cx="347100" cy="238200"/>
            </a:xfrm>
          </p:grpSpPr>
          <p:sp>
            <p:nvSpPr>
              <p:cNvPr id="104" name="Google Shape;104;p13"/>
              <p:cNvSpPr txBox="1"/>
              <p:nvPr/>
            </p:nvSpPr>
            <p:spPr>
              <a:xfrm>
                <a:off x="5352100" y="781250"/>
                <a:ext cx="347100" cy="20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700">
                    <a:solidFill>
                      <a:schemeClr val="dk1"/>
                    </a:solidFill>
                    <a:latin typeface="Gaegu"/>
                    <a:ea typeface="Gaegu"/>
                    <a:cs typeface="Gaegu"/>
                    <a:sym typeface="Gaegu"/>
                  </a:rPr>
                  <a:t>12</a:t>
                </a:r>
                <a:endParaRPr b="1" sz="17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endParaRPr>
              </a:p>
            </p:txBody>
          </p:sp>
          <p:cxnSp>
            <p:nvCxnSpPr>
              <p:cNvPr id="105" name="Google Shape;105;p13"/>
              <p:cNvCxnSpPr/>
              <p:nvPr/>
            </p:nvCxnSpPr>
            <p:spPr>
              <a:xfrm>
                <a:off x="5384950" y="1019450"/>
                <a:ext cx="2814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CC0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06" name="Google Shape;106;p13"/>
          <p:cNvGrpSpPr/>
          <p:nvPr/>
        </p:nvGrpSpPr>
        <p:grpSpPr>
          <a:xfrm>
            <a:off x="5794675" y="748625"/>
            <a:ext cx="2081103" cy="357000"/>
            <a:chOff x="5794675" y="748625"/>
            <a:chExt cx="2081103" cy="357000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5794675" y="748625"/>
              <a:ext cx="1261800" cy="35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900">
                  <a:solidFill>
                    <a:schemeClr val="dk1"/>
                  </a:solidFill>
                  <a:latin typeface="Cookie"/>
                  <a:ea typeface="Cookie"/>
                  <a:cs typeface="Cookie"/>
                  <a:sym typeface="Cookie"/>
                </a:rPr>
                <a:t>Prep Time:</a:t>
              </a:r>
              <a:endParaRPr sz="2900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endParaRPr>
            </a:p>
          </p:txBody>
        </p:sp>
        <p:grpSp>
          <p:nvGrpSpPr>
            <p:cNvPr id="108" name="Google Shape;108;p13"/>
            <p:cNvGrpSpPr/>
            <p:nvPr/>
          </p:nvGrpSpPr>
          <p:grpSpPr>
            <a:xfrm>
              <a:off x="7076878" y="781250"/>
              <a:ext cx="798900" cy="238200"/>
              <a:chOff x="5815578" y="781250"/>
              <a:chExt cx="798900" cy="238200"/>
            </a:xfrm>
          </p:grpSpPr>
          <p:sp>
            <p:nvSpPr>
              <p:cNvPr id="109" name="Google Shape;109;p13"/>
              <p:cNvSpPr txBox="1"/>
              <p:nvPr/>
            </p:nvSpPr>
            <p:spPr>
              <a:xfrm>
                <a:off x="5815578" y="781250"/>
                <a:ext cx="798900" cy="20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700">
                    <a:solidFill>
                      <a:schemeClr val="dk1"/>
                    </a:solidFill>
                    <a:latin typeface="Gaegu"/>
                    <a:ea typeface="Gaegu"/>
                    <a:cs typeface="Gaegu"/>
                    <a:sym typeface="Gaegu"/>
                  </a:rPr>
                  <a:t>30 mins</a:t>
                </a:r>
                <a:endParaRPr b="1" sz="17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endParaRPr>
              </a:p>
            </p:txBody>
          </p:sp>
          <p:cxnSp>
            <p:nvCxnSpPr>
              <p:cNvPr id="110" name="Google Shape;110;p13"/>
              <p:cNvCxnSpPr/>
              <p:nvPr/>
            </p:nvCxnSpPr>
            <p:spPr>
              <a:xfrm>
                <a:off x="5869303" y="1019450"/>
                <a:ext cx="7011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CC0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11" name="Google Shape;111;p13"/>
          <p:cNvGrpSpPr/>
          <p:nvPr/>
        </p:nvGrpSpPr>
        <p:grpSpPr>
          <a:xfrm>
            <a:off x="7971250" y="748625"/>
            <a:ext cx="2081103" cy="357000"/>
            <a:chOff x="5794675" y="748625"/>
            <a:chExt cx="2081103" cy="357000"/>
          </a:xfrm>
        </p:grpSpPr>
        <p:sp>
          <p:nvSpPr>
            <p:cNvPr id="112" name="Google Shape;112;p13"/>
            <p:cNvSpPr txBox="1"/>
            <p:nvPr/>
          </p:nvSpPr>
          <p:spPr>
            <a:xfrm>
              <a:off x="5794675" y="748625"/>
              <a:ext cx="1261800" cy="35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900">
                  <a:solidFill>
                    <a:schemeClr val="dk1"/>
                  </a:solidFill>
                  <a:latin typeface="Cookie"/>
                  <a:ea typeface="Cookie"/>
                  <a:cs typeface="Cookie"/>
                  <a:sym typeface="Cookie"/>
                </a:rPr>
                <a:t>Cook Time:</a:t>
              </a:r>
              <a:endParaRPr sz="2900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endParaRPr>
            </a:p>
          </p:txBody>
        </p:sp>
        <p:grpSp>
          <p:nvGrpSpPr>
            <p:cNvPr id="113" name="Google Shape;113;p13"/>
            <p:cNvGrpSpPr/>
            <p:nvPr/>
          </p:nvGrpSpPr>
          <p:grpSpPr>
            <a:xfrm>
              <a:off x="7076878" y="781250"/>
              <a:ext cx="798900" cy="238200"/>
              <a:chOff x="5815578" y="781250"/>
              <a:chExt cx="798900" cy="238200"/>
            </a:xfrm>
          </p:grpSpPr>
          <p:sp>
            <p:nvSpPr>
              <p:cNvPr id="114" name="Google Shape;114;p13"/>
              <p:cNvSpPr txBox="1"/>
              <p:nvPr/>
            </p:nvSpPr>
            <p:spPr>
              <a:xfrm>
                <a:off x="5815578" y="781250"/>
                <a:ext cx="798900" cy="20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700">
                    <a:solidFill>
                      <a:schemeClr val="dk1"/>
                    </a:solidFill>
                    <a:latin typeface="Gaegu"/>
                    <a:ea typeface="Gaegu"/>
                    <a:cs typeface="Gaegu"/>
                    <a:sym typeface="Gaegu"/>
                  </a:rPr>
                  <a:t>25 mins</a:t>
                </a:r>
                <a:endParaRPr b="1" sz="1700">
                  <a:solidFill>
                    <a:schemeClr val="dk1"/>
                  </a:solidFill>
                  <a:latin typeface="Gaegu"/>
                  <a:ea typeface="Gaegu"/>
                  <a:cs typeface="Gaegu"/>
                  <a:sym typeface="Gaegu"/>
                </a:endParaRPr>
              </a:p>
            </p:txBody>
          </p:sp>
          <p:cxnSp>
            <p:nvCxnSpPr>
              <p:cNvPr id="115" name="Google Shape;115;p13"/>
              <p:cNvCxnSpPr/>
              <p:nvPr/>
            </p:nvCxnSpPr>
            <p:spPr>
              <a:xfrm>
                <a:off x="5869303" y="1019450"/>
                <a:ext cx="7011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CC0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