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7560000" cx="106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-13800" y="0"/>
            <a:ext cx="10719600" cy="7560000"/>
          </a:xfrm>
          <a:prstGeom prst="rect">
            <a:avLst/>
          </a:prstGeom>
          <a:solidFill>
            <a:srgbClr val="EFF1F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5" name="Google Shape;55;p13"/>
          <p:cNvCxnSpPr/>
          <p:nvPr/>
        </p:nvCxnSpPr>
        <p:spPr>
          <a:xfrm>
            <a:off x="360000" y="315613"/>
            <a:ext cx="9975900" cy="0"/>
          </a:xfrm>
          <a:prstGeom prst="straightConnector1">
            <a:avLst/>
          </a:prstGeom>
          <a:noFill/>
          <a:ln cap="flat" cmpd="sng" w="19050">
            <a:solidFill>
              <a:srgbClr val="9BB0D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6" name="Google Shape;56;p13"/>
          <p:cNvSpPr txBox="1"/>
          <p:nvPr/>
        </p:nvSpPr>
        <p:spPr>
          <a:xfrm>
            <a:off x="360000" y="377050"/>
            <a:ext cx="34581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2500">
                <a:solidFill>
                  <a:srgbClr val="9BB0D4"/>
                </a:solidFill>
                <a:latin typeface="Impact"/>
                <a:ea typeface="Impact"/>
                <a:cs typeface="Impact"/>
                <a:sym typeface="Impact"/>
              </a:rPr>
              <a:t>MIND MAP</a:t>
            </a:r>
            <a:endParaRPr sz="2500">
              <a:solidFill>
                <a:srgbClr val="9BB0D4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grpSp>
        <p:nvGrpSpPr>
          <p:cNvPr id="57" name="Google Shape;57;p13"/>
          <p:cNvGrpSpPr/>
          <p:nvPr/>
        </p:nvGrpSpPr>
        <p:grpSpPr>
          <a:xfrm>
            <a:off x="3997626" y="2801800"/>
            <a:ext cx="2700600" cy="2117400"/>
            <a:chOff x="3997625" y="2725600"/>
            <a:chExt cx="2700600" cy="2117400"/>
          </a:xfrm>
        </p:grpSpPr>
        <p:grpSp>
          <p:nvGrpSpPr>
            <p:cNvPr id="58" name="Google Shape;58;p13"/>
            <p:cNvGrpSpPr/>
            <p:nvPr/>
          </p:nvGrpSpPr>
          <p:grpSpPr>
            <a:xfrm>
              <a:off x="3997625" y="2725600"/>
              <a:ext cx="2700600" cy="2117400"/>
              <a:chOff x="3997625" y="2725600"/>
              <a:chExt cx="2700600" cy="2117400"/>
            </a:xfrm>
          </p:grpSpPr>
          <p:sp>
            <p:nvSpPr>
              <p:cNvPr id="59" name="Google Shape;59;p13"/>
              <p:cNvSpPr/>
              <p:nvPr/>
            </p:nvSpPr>
            <p:spPr>
              <a:xfrm>
                <a:off x="3997625" y="2725600"/>
                <a:ext cx="2700600" cy="2117400"/>
              </a:xfrm>
              <a:prstGeom prst="ellipse">
                <a:avLst/>
              </a:prstGeom>
              <a:noFill/>
              <a:ln cap="flat" cmpd="sng" w="19050">
                <a:solidFill>
                  <a:srgbClr val="D1C2DF"/>
                </a:solidFill>
                <a:prstDash val="dot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13"/>
              <p:cNvSpPr/>
              <p:nvPr/>
            </p:nvSpPr>
            <p:spPr>
              <a:xfrm>
                <a:off x="4150800" y="2847225"/>
                <a:ext cx="2390400" cy="1874100"/>
              </a:xfrm>
              <a:prstGeom prst="ellipse">
                <a:avLst/>
              </a:prstGeom>
              <a:solidFill>
                <a:srgbClr val="D1C2D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1" name="Google Shape;61;p13"/>
            <p:cNvGrpSpPr/>
            <p:nvPr/>
          </p:nvGrpSpPr>
          <p:grpSpPr>
            <a:xfrm>
              <a:off x="4381175" y="3110984"/>
              <a:ext cx="1933500" cy="1346633"/>
              <a:chOff x="4387300" y="3101775"/>
              <a:chExt cx="1933500" cy="1346633"/>
            </a:xfrm>
          </p:grpSpPr>
          <p:cxnSp>
            <p:nvCxnSpPr>
              <p:cNvPr id="62" name="Google Shape;62;p13"/>
              <p:cNvCxnSpPr/>
              <p:nvPr/>
            </p:nvCxnSpPr>
            <p:spPr>
              <a:xfrm>
                <a:off x="4828625" y="3101775"/>
                <a:ext cx="10509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3" name="Google Shape;63;p13"/>
              <p:cNvCxnSpPr/>
              <p:nvPr/>
            </p:nvCxnSpPr>
            <p:spPr>
              <a:xfrm>
                <a:off x="4574975" y="3326214"/>
                <a:ext cx="15582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4" name="Google Shape;64;p13"/>
              <p:cNvCxnSpPr/>
              <p:nvPr/>
            </p:nvCxnSpPr>
            <p:spPr>
              <a:xfrm>
                <a:off x="4387300" y="3550653"/>
                <a:ext cx="1933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5" name="Google Shape;65;p13"/>
              <p:cNvCxnSpPr/>
              <p:nvPr/>
            </p:nvCxnSpPr>
            <p:spPr>
              <a:xfrm>
                <a:off x="4387300" y="3775091"/>
                <a:ext cx="1933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6" name="Google Shape;66;p13"/>
              <p:cNvCxnSpPr/>
              <p:nvPr/>
            </p:nvCxnSpPr>
            <p:spPr>
              <a:xfrm>
                <a:off x="4387300" y="3999530"/>
                <a:ext cx="19335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7" name="Google Shape;67;p13"/>
              <p:cNvCxnSpPr/>
              <p:nvPr/>
            </p:nvCxnSpPr>
            <p:spPr>
              <a:xfrm>
                <a:off x="4574975" y="4223969"/>
                <a:ext cx="15582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8" name="Google Shape;68;p13"/>
              <p:cNvCxnSpPr/>
              <p:nvPr/>
            </p:nvCxnSpPr>
            <p:spPr>
              <a:xfrm>
                <a:off x="4828625" y="4448408"/>
                <a:ext cx="10509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69" name="Google Shape;69;p13"/>
          <p:cNvGrpSpPr/>
          <p:nvPr/>
        </p:nvGrpSpPr>
        <p:grpSpPr>
          <a:xfrm>
            <a:off x="7776128" y="2930326"/>
            <a:ext cx="1859820" cy="1860348"/>
            <a:chOff x="9844425" y="2725600"/>
            <a:chExt cx="2116800" cy="2117400"/>
          </a:xfrm>
        </p:grpSpPr>
        <p:sp>
          <p:nvSpPr>
            <p:cNvPr id="70" name="Google Shape;70;p13"/>
            <p:cNvSpPr/>
            <p:nvPr/>
          </p:nvSpPr>
          <p:spPr>
            <a:xfrm>
              <a:off x="9844425" y="2725600"/>
              <a:ext cx="2116800" cy="2117400"/>
            </a:xfrm>
            <a:prstGeom prst="ellipse">
              <a:avLst/>
            </a:prstGeom>
            <a:noFill/>
            <a:ln cap="flat" cmpd="sng" w="19050">
              <a:solidFill>
                <a:srgbClr val="B4D5EC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B4D5EC"/>
                </a:solidFill>
              </a:endParaRPr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9965025" y="2847225"/>
              <a:ext cx="1875600" cy="1874100"/>
            </a:xfrm>
            <a:prstGeom prst="ellipse">
              <a:avLst/>
            </a:prstGeom>
            <a:solidFill>
              <a:srgbClr val="B4D5E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72" name="Google Shape;72;p13"/>
            <p:cNvGrpSpPr/>
            <p:nvPr/>
          </p:nvGrpSpPr>
          <p:grpSpPr>
            <a:xfrm>
              <a:off x="10179530" y="3202350"/>
              <a:ext cx="1446600" cy="1126350"/>
              <a:chOff x="7985380" y="3202350"/>
              <a:chExt cx="1446600" cy="1126350"/>
            </a:xfrm>
          </p:grpSpPr>
          <p:cxnSp>
            <p:nvCxnSpPr>
              <p:cNvPr id="73" name="Google Shape;73;p13"/>
              <p:cNvCxnSpPr/>
              <p:nvPr/>
            </p:nvCxnSpPr>
            <p:spPr>
              <a:xfrm>
                <a:off x="7985380" y="3652900"/>
                <a:ext cx="144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4" name="Google Shape;74;p13"/>
              <p:cNvCxnSpPr/>
              <p:nvPr/>
            </p:nvCxnSpPr>
            <p:spPr>
              <a:xfrm>
                <a:off x="7985380" y="3878175"/>
                <a:ext cx="144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5" name="Google Shape;75;p13"/>
              <p:cNvCxnSpPr/>
              <p:nvPr/>
            </p:nvCxnSpPr>
            <p:spPr>
              <a:xfrm>
                <a:off x="8093679" y="4103450"/>
                <a:ext cx="12300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6" name="Google Shape;76;p13"/>
              <p:cNvCxnSpPr/>
              <p:nvPr/>
            </p:nvCxnSpPr>
            <p:spPr>
              <a:xfrm>
                <a:off x="8342148" y="4328700"/>
                <a:ext cx="7332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7" name="Google Shape;77;p13"/>
              <p:cNvCxnSpPr/>
              <p:nvPr/>
            </p:nvCxnSpPr>
            <p:spPr>
              <a:xfrm>
                <a:off x="8342148" y="3202350"/>
                <a:ext cx="7332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78" name="Google Shape;78;p13"/>
              <p:cNvCxnSpPr/>
              <p:nvPr/>
            </p:nvCxnSpPr>
            <p:spPr>
              <a:xfrm>
                <a:off x="8093679" y="3427625"/>
                <a:ext cx="12300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79" name="Google Shape;79;p13"/>
          <p:cNvGrpSpPr/>
          <p:nvPr/>
        </p:nvGrpSpPr>
        <p:grpSpPr>
          <a:xfrm>
            <a:off x="1059903" y="2930326"/>
            <a:ext cx="1859820" cy="1860348"/>
            <a:chOff x="9844425" y="2725600"/>
            <a:chExt cx="2116800" cy="2117400"/>
          </a:xfrm>
        </p:grpSpPr>
        <p:sp>
          <p:nvSpPr>
            <p:cNvPr id="80" name="Google Shape;80;p13"/>
            <p:cNvSpPr/>
            <p:nvPr/>
          </p:nvSpPr>
          <p:spPr>
            <a:xfrm>
              <a:off x="9844425" y="2725600"/>
              <a:ext cx="2116800" cy="2117400"/>
            </a:xfrm>
            <a:prstGeom prst="ellipse">
              <a:avLst/>
            </a:prstGeom>
            <a:noFill/>
            <a:ln cap="flat" cmpd="sng" w="19050">
              <a:solidFill>
                <a:srgbClr val="E4DFB6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B4D5EC"/>
                </a:solidFill>
              </a:endParaRPr>
            </a:p>
          </p:txBody>
        </p:sp>
        <p:sp>
          <p:nvSpPr>
            <p:cNvPr id="81" name="Google Shape;81;p13"/>
            <p:cNvSpPr/>
            <p:nvPr/>
          </p:nvSpPr>
          <p:spPr>
            <a:xfrm>
              <a:off x="9965025" y="2847225"/>
              <a:ext cx="1875600" cy="1874100"/>
            </a:xfrm>
            <a:prstGeom prst="ellipse">
              <a:avLst/>
            </a:prstGeom>
            <a:solidFill>
              <a:srgbClr val="E4DFB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82" name="Google Shape;82;p13"/>
            <p:cNvGrpSpPr/>
            <p:nvPr/>
          </p:nvGrpSpPr>
          <p:grpSpPr>
            <a:xfrm>
              <a:off x="10179530" y="3202350"/>
              <a:ext cx="1446600" cy="1126350"/>
              <a:chOff x="7985380" y="3202350"/>
              <a:chExt cx="1446600" cy="1126350"/>
            </a:xfrm>
          </p:grpSpPr>
          <p:cxnSp>
            <p:nvCxnSpPr>
              <p:cNvPr id="83" name="Google Shape;83;p13"/>
              <p:cNvCxnSpPr/>
              <p:nvPr/>
            </p:nvCxnSpPr>
            <p:spPr>
              <a:xfrm>
                <a:off x="7985380" y="3652900"/>
                <a:ext cx="144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4" name="Google Shape;84;p13"/>
              <p:cNvCxnSpPr/>
              <p:nvPr/>
            </p:nvCxnSpPr>
            <p:spPr>
              <a:xfrm>
                <a:off x="7985380" y="3878175"/>
                <a:ext cx="144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5" name="Google Shape;85;p13"/>
              <p:cNvCxnSpPr/>
              <p:nvPr/>
            </p:nvCxnSpPr>
            <p:spPr>
              <a:xfrm>
                <a:off x="8093679" y="4103450"/>
                <a:ext cx="12300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6" name="Google Shape;86;p13"/>
              <p:cNvCxnSpPr/>
              <p:nvPr/>
            </p:nvCxnSpPr>
            <p:spPr>
              <a:xfrm>
                <a:off x="8342148" y="4328700"/>
                <a:ext cx="7332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7" name="Google Shape;87;p13"/>
              <p:cNvCxnSpPr/>
              <p:nvPr/>
            </p:nvCxnSpPr>
            <p:spPr>
              <a:xfrm>
                <a:off x="8342148" y="3202350"/>
                <a:ext cx="7332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8" name="Google Shape;88;p13"/>
              <p:cNvCxnSpPr/>
              <p:nvPr/>
            </p:nvCxnSpPr>
            <p:spPr>
              <a:xfrm>
                <a:off x="8093679" y="3427625"/>
                <a:ext cx="12300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cxnSp>
        <p:nvCxnSpPr>
          <p:cNvPr id="89" name="Google Shape;89;p13"/>
          <p:cNvCxnSpPr/>
          <p:nvPr/>
        </p:nvCxnSpPr>
        <p:spPr>
          <a:xfrm>
            <a:off x="2984074" y="3862350"/>
            <a:ext cx="949200" cy="0"/>
          </a:xfrm>
          <a:prstGeom prst="straightConnector1">
            <a:avLst/>
          </a:prstGeom>
          <a:noFill/>
          <a:ln cap="flat" cmpd="sng" w="9525">
            <a:solidFill>
              <a:srgbClr val="999999"/>
            </a:solidFill>
            <a:prstDash val="dash"/>
            <a:round/>
            <a:headEnd len="med" w="med" type="oval"/>
            <a:tailEnd len="med" w="med" type="oval"/>
          </a:ln>
        </p:spPr>
      </p:cxnSp>
      <p:grpSp>
        <p:nvGrpSpPr>
          <p:cNvPr id="90" name="Google Shape;90;p13"/>
          <p:cNvGrpSpPr/>
          <p:nvPr/>
        </p:nvGrpSpPr>
        <p:grpSpPr>
          <a:xfrm>
            <a:off x="4418015" y="543826"/>
            <a:ext cx="1859820" cy="1860348"/>
            <a:chOff x="9844425" y="2725600"/>
            <a:chExt cx="2116800" cy="2117400"/>
          </a:xfrm>
        </p:grpSpPr>
        <p:sp>
          <p:nvSpPr>
            <p:cNvPr id="91" name="Google Shape;91;p13"/>
            <p:cNvSpPr/>
            <p:nvPr/>
          </p:nvSpPr>
          <p:spPr>
            <a:xfrm>
              <a:off x="9844425" y="2725600"/>
              <a:ext cx="2116800" cy="2117400"/>
            </a:xfrm>
            <a:prstGeom prst="ellipse">
              <a:avLst/>
            </a:prstGeom>
            <a:noFill/>
            <a:ln cap="flat" cmpd="sng" w="19050">
              <a:solidFill>
                <a:srgbClr val="BCD2B5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B4D5EC"/>
                </a:solidFill>
              </a:endParaRPr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9965025" y="2847225"/>
              <a:ext cx="1875600" cy="1874100"/>
            </a:xfrm>
            <a:prstGeom prst="ellipse">
              <a:avLst/>
            </a:prstGeom>
            <a:solidFill>
              <a:srgbClr val="BCD2B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93" name="Google Shape;93;p13"/>
            <p:cNvGrpSpPr/>
            <p:nvPr/>
          </p:nvGrpSpPr>
          <p:grpSpPr>
            <a:xfrm>
              <a:off x="10179530" y="3202350"/>
              <a:ext cx="1446600" cy="1126350"/>
              <a:chOff x="7985380" y="3202350"/>
              <a:chExt cx="1446600" cy="1126350"/>
            </a:xfrm>
          </p:grpSpPr>
          <p:cxnSp>
            <p:nvCxnSpPr>
              <p:cNvPr id="94" name="Google Shape;94;p13"/>
              <p:cNvCxnSpPr/>
              <p:nvPr/>
            </p:nvCxnSpPr>
            <p:spPr>
              <a:xfrm>
                <a:off x="7985380" y="3652900"/>
                <a:ext cx="144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5" name="Google Shape;95;p13"/>
              <p:cNvCxnSpPr/>
              <p:nvPr/>
            </p:nvCxnSpPr>
            <p:spPr>
              <a:xfrm>
                <a:off x="7985380" y="3878175"/>
                <a:ext cx="144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6" name="Google Shape;96;p13"/>
              <p:cNvCxnSpPr/>
              <p:nvPr/>
            </p:nvCxnSpPr>
            <p:spPr>
              <a:xfrm>
                <a:off x="8093679" y="4103450"/>
                <a:ext cx="12300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7" name="Google Shape;97;p13"/>
              <p:cNvCxnSpPr/>
              <p:nvPr/>
            </p:nvCxnSpPr>
            <p:spPr>
              <a:xfrm>
                <a:off x="8342148" y="4328700"/>
                <a:ext cx="7332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8" name="Google Shape;98;p13"/>
              <p:cNvCxnSpPr/>
              <p:nvPr/>
            </p:nvCxnSpPr>
            <p:spPr>
              <a:xfrm>
                <a:off x="8342148" y="3202350"/>
                <a:ext cx="7332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9" name="Google Shape;99;p13"/>
              <p:cNvCxnSpPr/>
              <p:nvPr/>
            </p:nvCxnSpPr>
            <p:spPr>
              <a:xfrm>
                <a:off x="8093679" y="3427625"/>
                <a:ext cx="12300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cxnSp>
        <p:nvCxnSpPr>
          <p:cNvPr id="100" name="Google Shape;100;p13"/>
          <p:cNvCxnSpPr/>
          <p:nvPr/>
        </p:nvCxnSpPr>
        <p:spPr>
          <a:xfrm>
            <a:off x="5347926" y="4975813"/>
            <a:ext cx="0" cy="284400"/>
          </a:xfrm>
          <a:prstGeom prst="straightConnector1">
            <a:avLst/>
          </a:prstGeom>
          <a:noFill/>
          <a:ln cap="flat" cmpd="sng" w="9525">
            <a:solidFill>
              <a:srgbClr val="999999"/>
            </a:solidFill>
            <a:prstDash val="dash"/>
            <a:round/>
            <a:headEnd len="med" w="med" type="oval"/>
            <a:tailEnd len="med" w="med" type="oval"/>
          </a:ln>
        </p:spPr>
      </p:cxnSp>
      <p:grpSp>
        <p:nvGrpSpPr>
          <p:cNvPr id="101" name="Google Shape;101;p13"/>
          <p:cNvGrpSpPr/>
          <p:nvPr/>
        </p:nvGrpSpPr>
        <p:grpSpPr>
          <a:xfrm>
            <a:off x="4413289" y="5316826"/>
            <a:ext cx="1859820" cy="1860348"/>
            <a:chOff x="9844425" y="2725600"/>
            <a:chExt cx="2116800" cy="2117400"/>
          </a:xfrm>
        </p:grpSpPr>
        <p:sp>
          <p:nvSpPr>
            <p:cNvPr id="102" name="Google Shape;102;p13"/>
            <p:cNvSpPr/>
            <p:nvPr/>
          </p:nvSpPr>
          <p:spPr>
            <a:xfrm>
              <a:off x="9844425" y="2725600"/>
              <a:ext cx="2116800" cy="2117400"/>
            </a:xfrm>
            <a:prstGeom prst="ellipse">
              <a:avLst/>
            </a:prstGeom>
            <a:noFill/>
            <a:ln cap="flat" cmpd="sng" w="19050">
              <a:solidFill>
                <a:srgbClr val="9396BE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B4D5EC"/>
                </a:solidFill>
              </a:endParaRPr>
            </a:p>
          </p:txBody>
        </p:sp>
        <p:sp>
          <p:nvSpPr>
            <p:cNvPr id="103" name="Google Shape;103;p13"/>
            <p:cNvSpPr/>
            <p:nvPr/>
          </p:nvSpPr>
          <p:spPr>
            <a:xfrm>
              <a:off x="9965025" y="2847225"/>
              <a:ext cx="1875600" cy="1874100"/>
            </a:xfrm>
            <a:prstGeom prst="ellipse">
              <a:avLst/>
            </a:prstGeom>
            <a:solidFill>
              <a:srgbClr val="9396B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04" name="Google Shape;104;p13"/>
            <p:cNvGrpSpPr/>
            <p:nvPr/>
          </p:nvGrpSpPr>
          <p:grpSpPr>
            <a:xfrm>
              <a:off x="10179530" y="3202350"/>
              <a:ext cx="1446600" cy="1126350"/>
              <a:chOff x="7985380" y="3202350"/>
              <a:chExt cx="1446600" cy="1126350"/>
            </a:xfrm>
          </p:grpSpPr>
          <p:cxnSp>
            <p:nvCxnSpPr>
              <p:cNvPr id="105" name="Google Shape;105;p13"/>
              <p:cNvCxnSpPr/>
              <p:nvPr/>
            </p:nvCxnSpPr>
            <p:spPr>
              <a:xfrm>
                <a:off x="7985380" y="3652900"/>
                <a:ext cx="144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6" name="Google Shape;106;p13"/>
              <p:cNvCxnSpPr/>
              <p:nvPr/>
            </p:nvCxnSpPr>
            <p:spPr>
              <a:xfrm>
                <a:off x="7985380" y="3878175"/>
                <a:ext cx="144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7" name="Google Shape;107;p13"/>
              <p:cNvCxnSpPr/>
              <p:nvPr/>
            </p:nvCxnSpPr>
            <p:spPr>
              <a:xfrm>
                <a:off x="8093679" y="4103450"/>
                <a:ext cx="12300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8" name="Google Shape;108;p13"/>
              <p:cNvCxnSpPr/>
              <p:nvPr/>
            </p:nvCxnSpPr>
            <p:spPr>
              <a:xfrm>
                <a:off x="8342148" y="4328700"/>
                <a:ext cx="7332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9" name="Google Shape;109;p13"/>
              <p:cNvCxnSpPr/>
              <p:nvPr/>
            </p:nvCxnSpPr>
            <p:spPr>
              <a:xfrm>
                <a:off x="8342148" y="3202350"/>
                <a:ext cx="7332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0" name="Google Shape;110;p13"/>
              <p:cNvCxnSpPr/>
              <p:nvPr/>
            </p:nvCxnSpPr>
            <p:spPr>
              <a:xfrm>
                <a:off x="8093679" y="3427625"/>
                <a:ext cx="12300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cxnSp>
        <p:nvCxnSpPr>
          <p:cNvPr id="111" name="Google Shape;111;p13"/>
          <p:cNvCxnSpPr/>
          <p:nvPr/>
        </p:nvCxnSpPr>
        <p:spPr>
          <a:xfrm>
            <a:off x="5347926" y="2460787"/>
            <a:ext cx="0" cy="284400"/>
          </a:xfrm>
          <a:prstGeom prst="straightConnector1">
            <a:avLst/>
          </a:prstGeom>
          <a:noFill/>
          <a:ln cap="flat" cmpd="sng" w="9525">
            <a:solidFill>
              <a:srgbClr val="999999"/>
            </a:solidFill>
            <a:prstDash val="dash"/>
            <a:round/>
            <a:headEnd len="med" w="med" type="oval"/>
            <a:tailEnd len="med" w="med" type="oval"/>
          </a:ln>
        </p:spPr>
      </p:cxnSp>
      <p:grpSp>
        <p:nvGrpSpPr>
          <p:cNvPr id="112" name="Google Shape;112;p13"/>
          <p:cNvGrpSpPr/>
          <p:nvPr/>
        </p:nvGrpSpPr>
        <p:grpSpPr>
          <a:xfrm>
            <a:off x="6723076" y="4919201"/>
            <a:ext cx="1859820" cy="1860348"/>
            <a:chOff x="9844425" y="2725600"/>
            <a:chExt cx="2116800" cy="2117400"/>
          </a:xfrm>
        </p:grpSpPr>
        <p:sp>
          <p:nvSpPr>
            <p:cNvPr id="113" name="Google Shape;113;p13"/>
            <p:cNvSpPr/>
            <p:nvPr/>
          </p:nvSpPr>
          <p:spPr>
            <a:xfrm>
              <a:off x="9844425" y="2725600"/>
              <a:ext cx="2116800" cy="2117400"/>
            </a:xfrm>
            <a:prstGeom prst="ellipse">
              <a:avLst/>
            </a:prstGeom>
            <a:noFill/>
            <a:ln cap="flat" cmpd="sng" w="19050">
              <a:solidFill>
                <a:srgbClr val="9BB0D4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B4D5EC"/>
                </a:solidFill>
              </a:endParaRPr>
            </a:p>
          </p:txBody>
        </p:sp>
        <p:sp>
          <p:nvSpPr>
            <p:cNvPr id="114" name="Google Shape;114;p13"/>
            <p:cNvSpPr/>
            <p:nvPr/>
          </p:nvSpPr>
          <p:spPr>
            <a:xfrm>
              <a:off x="9965025" y="2847225"/>
              <a:ext cx="1875600" cy="1874100"/>
            </a:xfrm>
            <a:prstGeom prst="ellipse">
              <a:avLst/>
            </a:prstGeom>
            <a:solidFill>
              <a:srgbClr val="9BB0D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15" name="Google Shape;115;p13"/>
            <p:cNvGrpSpPr/>
            <p:nvPr/>
          </p:nvGrpSpPr>
          <p:grpSpPr>
            <a:xfrm>
              <a:off x="10179530" y="3202350"/>
              <a:ext cx="1446600" cy="1126350"/>
              <a:chOff x="7985380" y="3202350"/>
              <a:chExt cx="1446600" cy="1126350"/>
            </a:xfrm>
          </p:grpSpPr>
          <p:cxnSp>
            <p:nvCxnSpPr>
              <p:cNvPr id="116" name="Google Shape;116;p13"/>
              <p:cNvCxnSpPr/>
              <p:nvPr/>
            </p:nvCxnSpPr>
            <p:spPr>
              <a:xfrm>
                <a:off x="7985380" y="3652900"/>
                <a:ext cx="144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7" name="Google Shape;117;p13"/>
              <p:cNvCxnSpPr/>
              <p:nvPr/>
            </p:nvCxnSpPr>
            <p:spPr>
              <a:xfrm>
                <a:off x="7985380" y="3878175"/>
                <a:ext cx="144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8" name="Google Shape;118;p13"/>
              <p:cNvCxnSpPr/>
              <p:nvPr/>
            </p:nvCxnSpPr>
            <p:spPr>
              <a:xfrm>
                <a:off x="8093679" y="4103450"/>
                <a:ext cx="12300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9" name="Google Shape;119;p13"/>
              <p:cNvCxnSpPr/>
              <p:nvPr/>
            </p:nvCxnSpPr>
            <p:spPr>
              <a:xfrm>
                <a:off x="8342148" y="4328700"/>
                <a:ext cx="7332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0" name="Google Shape;120;p13"/>
              <p:cNvCxnSpPr/>
              <p:nvPr/>
            </p:nvCxnSpPr>
            <p:spPr>
              <a:xfrm>
                <a:off x="8342148" y="3202350"/>
                <a:ext cx="7332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1" name="Google Shape;121;p13"/>
              <p:cNvCxnSpPr/>
              <p:nvPr/>
            </p:nvCxnSpPr>
            <p:spPr>
              <a:xfrm>
                <a:off x="8093679" y="3427625"/>
                <a:ext cx="12300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122" name="Google Shape;122;p13"/>
          <p:cNvGrpSpPr/>
          <p:nvPr/>
        </p:nvGrpSpPr>
        <p:grpSpPr>
          <a:xfrm>
            <a:off x="2103503" y="4919201"/>
            <a:ext cx="1859820" cy="1860348"/>
            <a:chOff x="9844425" y="2725600"/>
            <a:chExt cx="2116800" cy="2117400"/>
          </a:xfrm>
        </p:grpSpPr>
        <p:sp>
          <p:nvSpPr>
            <p:cNvPr id="123" name="Google Shape;123;p13"/>
            <p:cNvSpPr/>
            <p:nvPr/>
          </p:nvSpPr>
          <p:spPr>
            <a:xfrm>
              <a:off x="9844425" y="2725600"/>
              <a:ext cx="2116800" cy="2117400"/>
            </a:xfrm>
            <a:prstGeom prst="ellipse">
              <a:avLst/>
            </a:prstGeom>
            <a:noFill/>
            <a:ln cap="flat" cmpd="sng" w="19050">
              <a:solidFill>
                <a:srgbClr val="CAA3BA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B4D5EC"/>
                </a:solidFill>
              </a:endParaRPr>
            </a:p>
          </p:txBody>
        </p:sp>
        <p:sp>
          <p:nvSpPr>
            <p:cNvPr id="124" name="Google Shape;124;p13"/>
            <p:cNvSpPr/>
            <p:nvPr/>
          </p:nvSpPr>
          <p:spPr>
            <a:xfrm>
              <a:off x="9965025" y="2847225"/>
              <a:ext cx="1875600" cy="1874100"/>
            </a:xfrm>
            <a:prstGeom prst="ellipse">
              <a:avLst/>
            </a:prstGeom>
            <a:solidFill>
              <a:srgbClr val="CAA3B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25" name="Google Shape;125;p13"/>
            <p:cNvGrpSpPr/>
            <p:nvPr/>
          </p:nvGrpSpPr>
          <p:grpSpPr>
            <a:xfrm>
              <a:off x="10179530" y="3202350"/>
              <a:ext cx="1446600" cy="1126350"/>
              <a:chOff x="7985380" y="3202350"/>
              <a:chExt cx="1446600" cy="1126350"/>
            </a:xfrm>
          </p:grpSpPr>
          <p:cxnSp>
            <p:nvCxnSpPr>
              <p:cNvPr id="126" name="Google Shape;126;p13"/>
              <p:cNvCxnSpPr/>
              <p:nvPr/>
            </p:nvCxnSpPr>
            <p:spPr>
              <a:xfrm>
                <a:off x="7985380" y="3652900"/>
                <a:ext cx="144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7" name="Google Shape;127;p13"/>
              <p:cNvCxnSpPr/>
              <p:nvPr/>
            </p:nvCxnSpPr>
            <p:spPr>
              <a:xfrm>
                <a:off x="7985380" y="3878175"/>
                <a:ext cx="144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8" name="Google Shape;128;p13"/>
              <p:cNvCxnSpPr/>
              <p:nvPr/>
            </p:nvCxnSpPr>
            <p:spPr>
              <a:xfrm>
                <a:off x="8093679" y="4103450"/>
                <a:ext cx="12300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9" name="Google Shape;129;p13"/>
              <p:cNvCxnSpPr/>
              <p:nvPr/>
            </p:nvCxnSpPr>
            <p:spPr>
              <a:xfrm>
                <a:off x="8342148" y="4328700"/>
                <a:ext cx="7332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0" name="Google Shape;130;p13"/>
              <p:cNvCxnSpPr/>
              <p:nvPr/>
            </p:nvCxnSpPr>
            <p:spPr>
              <a:xfrm>
                <a:off x="8342148" y="3202350"/>
                <a:ext cx="7332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1" name="Google Shape;131;p13"/>
              <p:cNvCxnSpPr/>
              <p:nvPr/>
            </p:nvCxnSpPr>
            <p:spPr>
              <a:xfrm>
                <a:off x="8093679" y="3427625"/>
                <a:ext cx="12300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cxnSp>
        <p:nvCxnSpPr>
          <p:cNvPr id="132" name="Google Shape;132;p13"/>
          <p:cNvCxnSpPr/>
          <p:nvPr/>
        </p:nvCxnSpPr>
        <p:spPr>
          <a:xfrm flipH="1" rot="10800000">
            <a:off x="3794025" y="4662350"/>
            <a:ext cx="444600" cy="444600"/>
          </a:xfrm>
          <a:prstGeom prst="straightConnector1">
            <a:avLst/>
          </a:prstGeom>
          <a:noFill/>
          <a:ln cap="flat" cmpd="sng" w="9525">
            <a:solidFill>
              <a:srgbClr val="999999"/>
            </a:solidFill>
            <a:prstDash val="dash"/>
            <a:round/>
            <a:headEnd len="med" w="med" type="oval"/>
            <a:tailEnd len="med" w="med" type="oval"/>
          </a:ln>
        </p:spPr>
      </p:cxnSp>
      <p:grpSp>
        <p:nvGrpSpPr>
          <p:cNvPr id="133" name="Google Shape;133;p13"/>
          <p:cNvGrpSpPr/>
          <p:nvPr/>
        </p:nvGrpSpPr>
        <p:grpSpPr>
          <a:xfrm>
            <a:off x="6723076" y="915964"/>
            <a:ext cx="1859820" cy="1860348"/>
            <a:chOff x="9844425" y="2725600"/>
            <a:chExt cx="2116800" cy="2117400"/>
          </a:xfrm>
        </p:grpSpPr>
        <p:sp>
          <p:nvSpPr>
            <p:cNvPr id="134" name="Google Shape;134;p13"/>
            <p:cNvSpPr/>
            <p:nvPr/>
          </p:nvSpPr>
          <p:spPr>
            <a:xfrm>
              <a:off x="9844425" y="2725600"/>
              <a:ext cx="2116800" cy="2117400"/>
            </a:xfrm>
            <a:prstGeom prst="ellipse">
              <a:avLst/>
            </a:prstGeom>
            <a:noFill/>
            <a:ln cap="flat" cmpd="sng" w="19050">
              <a:solidFill>
                <a:srgbClr val="A9C2CD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B4D5EC"/>
                </a:solidFill>
              </a:endParaRPr>
            </a:p>
          </p:txBody>
        </p:sp>
        <p:sp>
          <p:nvSpPr>
            <p:cNvPr id="135" name="Google Shape;135;p13"/>
            <p:cNvSpPr/>
            <p:nvPr/>
          </p:nvSpPr>
          <p:spPr>
            <a:xfrm>
              <a:off x="9965025" y="2847225"/>
              <a:ext cx="1875600" cy="1874100"/>
            </a:xfrm>
            <a:prstGeom prst="ellipse">
              <a:avLst/>
            </a:prstGeom>
            <a:solidFill>
              <a:srgbClr val="A9C2C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36" name="Google Shape;136;p13"/>
            <p:cNvGrpSpPr/>
            <p:nvPr/>
          </p:nvGrpSpPr>
          <p:grpSpPr>
            <a:xfrm>
              <a:off x="10179530" y="3202350"/>
              <a:ext cx="1446600" cy="1126350"/>
              <a:chOff x="7985380" y="3202350"/>
              <a:chExt cx="1446600" cy="1126350"/>
            </a:xfrm>
          </p:grpSpPr>
          <p:cxnSp>
            <p:nvCxnSpPr>
              <p:cNvPr id="137" name="Google Shape;137;p13"/>
              <p:cNvCxnSpPr/>
              <p:nvPr/>
            </p:nvCxnSpPr>
            <p:spPr>
              <a:xfrm>
                <a:off x="7985380" y="3652900"/>
                <a:ext cx="144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8" name="Google Shape;138;p13"/>
              <p:cNvCxnSpPr/>
              <p:nvPr/>
            </p:nvCxnSpPr>
            <p:spPr>
              <a:xfrm>
                <a:off x="7985380" y="3878175"/>
                <a:ext cx="144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9" name="Google Shape;139;p13"/>
              <p:cNvCxnSpPr/>
              <p:nvPr/>
            </p:nvCxnSpPr>
            <p:spPr>
              <a:xfrm>
                <a:off x="8093679" y="4103450"/>
                <a:ext cx="12300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0" name="Google Shape;140;p13"/>
              <p:cNvCxnSpPr/>
              <p:nvPr/>
            </p:nvCxnSpPr>
            <p:spPr>
              <a:xfrm>
                <a:off x="8342148" y="4328700"/>
                <a:ext cx="7332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1" name="Google Shape;141;p13"/>
              <p:cNvCxnSpPr/>
              <p:nvPr/>
            </p:nvCxnSpPr>
            <p:spPr>
              <a:xfrm>
                <a:off x="8342148" y="3202350"/>
                <a:ext cx="7332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2" name="Google Shape;142;p13"/>
              <p:cNvCxnSpPr/>
              <p:nvPr/>
            </p:nvCxnSpPr>
            <p:spPr>
              <a:xfrm>
                <a:off x="8093679" y="3427625"/>
                <a:ext cx="12300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143" name="Google Shape;143;p13"/>
          <p:cNvGrpSpPr/>
          <p:nvPr/>
        </p:nvGrpSpPr>
        <p:grpSpPr>
          <a:xfrm>
            <a:off x="2103503" y="915964"/>
            <a:ext cx="1859820" cy="1860348"/>
            <a:chOff x="9844425" y="2725600"/>
            <a:chExt cx="2116800" cy="2117400"/>
          </a:xfrm>
        </p:grpSpPr>
        <p:sp>
          <p:nvSpPr>
            <p:cNvPr id="144" name="Google Shape;144;p13"/>
            <p:cNvSpPr/>
            <p:nvPr/>
          </p:nvSpPr>
          <p:spPr>
            <a:xfrm>
              <a:off x="9844425" y="2725600"/>
              <a:ext cx="2116800" cy="2117400"/>
            </a:xfrm>
            <a:prstGeom prst="ellipse">
              <a:avLst/>
            </a:prstGeom>
            <a:noFill/>
            <a:ln cap="flat" cmpd="sng" w="19050">
              <a:solidFill>
                <a:srgbClr val="EBB3B3"/>
              </a:solidFill>
              <a:prstDash val="dot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B4D5EC"/>
                </a:solidFill>
              </a:endParaRPr>
            </a:p>
          </p:txBody>
        </p:sp>
        <p:sp>
          <p:nvSpPr>
            <p:cNvPr id="145" name="Google Shape;145;p13"/>
            <p:cNvSpPr/>
            <p:nvPr/>
          </p:nvSpPr>
          <p:spPr>
            <a:xfrm>
              <a:off x="9965025" y="2847225"/>
              <a:ext cx="1875600" cy="1874100"/>
            </a:xfrm>
            <a:prstGeom prst="ellipse">
              <a:avLst/>
            </a:prstGeom>
            <a:solidFill>
              <a:srgbClr val="EBB3B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46" name="Google Shape;146;p13"/>
            <p:cNvGrpSpPr/>
            <p:nvPr/>
          </p:nvGrpSpPr>
          <p:grpSpPr>
            <a:xfrm>
              <a:off x="10179530" y="3202350"/>
              <a:ext cx="1446600" cy="1126350"/>
              <a:chOff x="7985380" y="3202350"/>
              <a:chExt cx="1446600" cy="1126350"/>
            </a:xfrm>
          </p:grpSpPr>
          <p:cxnSp>
            <p:nvCxnSpPr>
              <p:cNvPr id="147" name="Google Shape;147;p13"/>
              <p:cNvCxnSpPr/>
              <p:nvPr/>
            </p:nvCxnSpPr>
            <p:spPr>
              <a:xfrm>
                <a:off x="7985380" y="3652900"/>
                <a:ext cx="144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8" name="Google Shape;148;p13"/>
              <p:cNvCxnSpPr/>
              <p:nvPr/>
            </p:nvCxnSpPr>
            <p:spPr>
              <a:xfrm>
                <a:off x="7985380" y="3878175"/>
                <a:ext cx="14466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9" name="Google Shape;149;p13"/>
              <p:cNvCxnSpPr/>
              <p:nvPr/>
            </p:nvCxnSpPr>
            <p:spPr>
              <a:xfrm>
                <a:off x="8093679" y="4103450"/>
                <a:ext cx="12300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0" name="Google Shape;150;p13"/>
              <p:cNvCxnSpPr/>
              <p:nvPr/>
            </p:nvCxnSpPr>
            <p:spPr>
              <a:xfrm>
                <a:off x="8342148" y="4328700"/>
                <a:ext cx="7332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1" name="Google Shape;151;p13"/>
              <p:cNvCxnSpPr/>
              <p:nvPr/>
            </p:nvCxnSpPr>
            <p:spPr>
              <a:xfrm>
                <a:off x="8342148" y="3202350"/>
                <a:ext cx="7332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52" name="Google Shape;152;p13"/>
              <p:cNvCxnSpPr/>
              <p:nvPr/>
            </p:nvCxnSpPr>
            <p:spPr>
              <a:xfrm>
                <a:off x="8093679" y="3427625"/>
                <a:ext cx="12300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lt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cxnSp>
        <p:nvCxnSpPr>
          <p:cNvPr id="153" name="Google Shape;153;p13"/>
          <p:cNvCxnSpPr/>
          <p:nvPr/>
        </p:nvCxnSpPr>
        <p:spPr>
          <a:xfrm rot="10800000">
            <a:off x="6446789" y="4662350"/>
            <a:ext cx="444600" cy="444600"/>
          </a:xfrm>
          <a:prstGeom prst="straightConnector1">
            <a:avLst/>
          </a:prstGeom>
          <a:noFill/>
          <a:ln cap="flat" cmpd="sng" w="9525">
            <a:solidFill>
              <a:srgbClr val="999999"/>
            </a:solidFill>
            <a:prstDash val="dash"/>
            <a:round/>
            <a:headEnd len="med" w="med" type="oval"/>
            <a:tailEnd len="med" w="med" type="oval"/>
          </a:ln>
        </p:spPr>
      </p:cxnSp>
      <p:cxnSp>
        <p:nvCxnSpPr>
          <p:cNvPr id="154" name="Google Shape;154;p13"/>
          <p:cNvCxnSpPr/>
          <p:nvPr/>
        </p:nvCxnSpPr>
        <p:spPr>
          <a:xfrm>
            <a:off x="3794025" y="2606163"/>
            <a:ext cx="444600" cy="444600"/>
          </a:xfrm>
          <a:prstGeom prst="straightConnector1">
            <a:avLst/>
          </a:prstGeom>
          <a:noFill/>
          <a:ln cap="flat" cmpd="sng" w="9525">
            <a:solidFill>
              <a:srgbClr val="999999"/>
            </a:solidFill>
            <a:prstDash val="dash"/>
            <a:round/>
            <a:headEnd len="med" w="med" type="oval"/>
            <a:tailEnd len="med" w="med" type="oval"/>
          </a:ln>
        </p:spPr>
      </p:cxnSp>
      <p:cxnSp>
        <p:nvCxnSpPr>
          <p:cNvPr id="155" name="Google Shape;155;p13"/>
          <p:cNvCxnSpPr/>
          <p:nvPr/>
        </p:nvCxnSpPr>
        <p:spPr>
          <a:xfrm flipH="1">
            <a:off x="6446789" y="2606163"/>
            <a:ext cx="444600" cy="444600"/>
          </a:xfrm>
          <a:prstGeom prst="straightConnector1">
            <a:avLst/>
          </a:prstGeom>
          <a:noFill/>
          <a:ln cap="flat" cmpd="sng" w="9525">
            <a:solidFill>
              <a:srgbClr val="999999"/>
            </a:solidFill>
            <a:prstDash val="dash"/>
            <a:round/>
            <a:headEnd len="med" w="med" type="oval"/>
            <a:tailEnd len="med" w="med" type="oval"/>
          </a:ln>
        </p:spPr>
      </p:cxnSp>
      <p:cxnSp>
        <p:nvCxnSpPr>
          <p:cNvPr id="156" name="Google Shape;156;p13"/>
          <p:cNvCxnSpPr/>
          <p:nvPr/>
        </p:nvCxnSpPr>
        <p:spPr>
          <a:xfrm>
            <a:off x="6762577" y="3862350"/>
            <a:ext cx="949200" cy="0"/>
          </a:xfrm>
          <a:prstGeom prst="straightConnector1">
            <a:avLst/>
          </a:prstGeom>
          <a:noFill/>
          <a:ln cap="flat" cmpd="sng" w="9525">
            <a:solidFill>
              <a:srgbClr val="999999"/>
            </a:solidFill>
            <a:prstDash val="dash"/>
            <a:round/>
            <a:headEnd len="med" w="med" type="oval"/>
            <a:tailEnd len="med" w="med" type="oval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