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7560000" cx="10692000"/>
  <p:notesSz cx="6858000" cy="9144000"/>
  <p:embeddedFontLst>
    <p:embeddedFont>
      <p:font typeface="Comic Relief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883D68-BB7F-433C-A92B-859E94267BD4}">
  <a:tblStyle styleId="{02883D68-BB7F-433C-A92B-859E94267B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3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ComicRelief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ComicRelief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1pPr>
            <a:lvl2pPr lvl="1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2pPr>
            <a:lvl3pPr lvl="2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3pPr>
            <a:lvl4pPr lvl="3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4pPr>
            <a:lvl5pPr lvl="4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5pPr>
            <a:lvl6pPr lvl="5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6pPr>
            <a:lvl7pPr lvl="6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7pPr>
            <a:lvl8pPr lvl="7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8pPr>
            <a:lvl9pPr lvl="8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1pPr>
            <a:lvl2pPr lvl="1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2pPr>
            <a:lvl3pPr lvl="2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3pPr>
            <a:lvl4pPr lvl="3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4pPr>
            <a:lvl5pPr lvl="4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5pPr>
            <a:lvl6pPr lvl="5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6pPr>
            <a:lvl7pPr lvl="6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7pPr>
            <a:lvl8pPr lvl="7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8pPr>
            <a:lvl9pPr lvl="8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 algn="ctr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1pPr>
            <a:lvl2pPr lvl="1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2pPr>
            <a:lvl3pPr lvl="2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3pPr>
            <a:lvl4pPr lvl="3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4pPr>
            <a:lvl5pPr lvl="4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5pPr>
            <a:lvl6pPr lvl="5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6pPr>
            <a:lvl7pPr lvl="6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7pPr>
            <a:lvl8pPr lvl="7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8pPr>
            <a:lvl9pPr lvl="8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1pPr>
            <a:lvl2pPr lvl="1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2pPr>
            <a:lvl3pPr lvl="2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3pPr>
            <a:lvl4pPr lvl="3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4pPr>
            <a:lvl5pPr lvl="4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5pPr>
            <a:lvl6pPr lvl="5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6pPr>
            <a:lvl7pPr lvl="6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7pPr>
            <a:lvl8pPr lvl="7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8pPr>
            <a:lvl9pPr lvl="8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25333" lvl="0" marL="4572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1pPr>
            <a:lvl2pPr lvl="1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2pPr>
            <a:lvl3pPr lvl="2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3pPr>
            <a:lvl4pPr lvl="3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4pPr>
            <a:lvl5pPr lvl="4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5pPr>
            <a:lvl6pPr lvl="5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6pPr>
            <a:lvl7pPr lvl="6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7pPr>
            <a:lvl8pPr lvl="7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8pPr>
            <a:lvl9pPr lvl="8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1pPr>
            <a:lvl2pPr lvl="1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2pPr>
            <a:lvl3pPr lvl="2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3pPr>
            <a:lvl4pPr lvl="3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4pPr>
            <a:lvl5pPr lvl="4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5pPr>
            <a:lvl6pPr lvl="5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6pPr>
            <a:lvl7pPr lvl="6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7pPr>
            <a:lvl8pPr lvl="7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8pPr>
            <a:lvl9pPr lvl="8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85"/>
              <a:buNone/>
              <a:defRPr sz="2285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85"/>
              <a:buChar char="●"/>
              <a:defRPr sz="2285">
                <a:solidFill>
                  <a:schemeClr val="dk2"/>
                </a:solidFill>
              </a:defRPr>
            </a:lvl1pPr>
            <a:lvl2pPr indent="-34145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2pPr>
            <a:lvl3pPr indent="-34145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3pPr>
            <a:lvl4pPr indent="-34145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4pPr>
            <a:lvl5pPr indent="-34145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5pPr>
            <a:lvl6pPr indent="-34145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6pPr>
            <a:lvl7pPr indent="-34145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7pPr>
            <a:lvl8pPr indent="-341456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8pPr>
            <a:lvl9pPr indent="-341456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r">
              <a:buNone/>
              <a:defRPr sz="1269">
                <a:solidFill>
                  <a:schemeClr val="dk2"/>
                </a:solidFill>
              </a:defRPr>
            </a:lvl1pPr>
            <a:lvl2pPr lvl="1" algn="r">
              <a:buNone/>
              <a:defRPr sz="1269">
                <a:solidFill>
                  <a:schemeClr val="dk2"/>
                </a:solidFill>
              </a:defRPr>
            </a:lvl2pPr>
            <a:lvl3pPr lvl="2" algn="r">
              <a:buNone/>
              <a:defRPr sz="1269">
                <a:solidFill>
                  <a:schemeClr val="dk2"/>
                </a:solidFill>
              </a:defRPr>
            </a:lvl3pPr>
            <a:lvl4pPr lvl="3" algn="r">
              <a:buNone/>
              <a:defRPr sz="1269">
                <a:solidFill>
                  <a:schemeClr val="dk2"/>
                </a:solidFill>
              </a:defRPr>
            </a:lvl4pPr>
            <a:lvl5pPr lvl="4" algn="r">
              <a:buNone/>
              <a:defRPr sz="1269">
                <a:solidFill>
                  <a:schemeClr val="dk2"/>
                </a:solidFill>
              </a:defRPr>
            </a:lvl5pPr>
            <a:lvl6pPr lvl="5" algn="r">
              <a:buNone/>
              <a:defRPr sz="1269">
                <a:solidFill>
                  <a:schemeClr val="dk2"/>
                </a:solidFill>
              </a:defRPr>
            </a:lvl6pPr>
            <a:lvl7pPr lvl="6" algn="r">
              <a:buNone/>
              <a:defRPr sz="1269">
                <a:solidFill>
                  <a:schemeClr val="dk2"/>
                </a:solidFill>
              </a:defRPr>
            </a:lvl7pPr>
            <a:lvl8pPr lvl="7" algn="r">
              <a:buNone/>
              <a:defRPr sz="1269">
                <a:solidFill>
                  <a:schemeClr val="dk2"/>
                </a:solidFill>
              </a:defRPr>
            </a:lvl8pPr>
            <a:lvl9pPr lvl="8" algn="r">
              <a:buNone/>
              <a:defRPr sz="1269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EAE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862550" y="303200"/>
            <a:ext cx="69669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rgbClr val="306B57"/>
                </a:solidFill>
                <a:latin typeface="Comic Relief"/>
                <a:ea typeface="Comic Relief"/>
                <a:cs typeface="Comic Relief"/>
                <a:sym typeface="Comic Relief"/>
              </a:rPr>
              <a:t>EDITABLE MEAL PLAN</a:t>
            </a:r>
            <a:endParaRPr b="1" sz="37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pSp>
        <p:nvGrpSpPr>
          <p:cNvPr id="55" name="Google Shape;55;p13"/>
          <p:cNvGrpSpPr/>
          <p:nvPr/>
        </p:nvGrpSpPr>
        <p:grpSpPr>
          <a:xfrm>
            <a:off x="541248" y="272270"/>
            <a:ext cx="1938880" cy="695485"/>
            <a:chOff x="541248" y="196070"/>
            <a:chExt cx="1938880" cy="695485"/>
          </a:xfrm>
        </p:grpSpPr>
        <p:pic>
          <p:nvPicPr>
            <p:cNvPr id="56" name="Google Shape;56;p13" title="Ресурс 1@2x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61606" y="252600"/>
              <a:ext cx="418522" cy="6277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3" title="Ресурс 2@2x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70740" y="255677"/>
              <a:ext cx="627783" cy="621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3" title="Ресурс 3@2x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1248" y="196070"/>
              <a:ext cx="510843" cy="6954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" name="Google Shape;59;p13"/>
          <p:cNvGrpSpPr/>
          <p:nvPr/>
        </p:nvGrpSpPr>
        <p:grpSpPr>
          <a:xfrm>
            <a:off x="8182425" y="250825"/>
            <a:ext cx="1992346" cy="733400"/>
            <a:chOff x="8182425" y="174625"/>
            <a:chExt cx="1992346" cy="733400"/>
          </a:xfrm>
        </p:grpSpPr>
        <p:pic>
          <p:nvPicPr>
            <p:cNvPr id="60" name="Google Shape;60;p13" title="Ресурс 4@2x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845250" y="367018"/>
              <a:ext cx="575325" cy="474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13" title="Ресурс 5@2x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9581421" y="244471"/>
              <a:ext cx="593350" cy="637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3" title="Ресурс 6@2x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182425" y="174625"/>
              <a:ext cx="575325" cy="733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13"/>
          <p:cNvSpPr/>
          <p:nvPr/>
        </p:nvSpPr>
        <p:spPr>
          <a:xfrm>
            <a:off x="495225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SUNDAY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495225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65" name="Google Shape;65;p13"/>
          <p:cNvGraphicFramePr/>
          <p:nvPr/>
        </p:nvGraphicFramePr>
        <p:xfrm>
          <a:off x="591100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66" name="Google Shape;66;p13"/>
          <p:cNvSpPr/>
          <p:nvPr/>
        </p:nvSpPr>
        <p:spPr>
          <a:xfrm>
            <a:off x="1428050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503125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68" name="Google Shape;68;p13"/>
          <p:cNvGraphicFramePr/>
          <p:nvPr/>
        </p:nvGraphicFramePr>
        <p:xfrm>
          <a:off x="591100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69" name="Google Shape;69;p13"/>
          <p:cNvSpPr/>
          <p:nvPr/>
        </p:nvSpPr>
        <p:spPr>
          <a:xfrm>
            <a:off x="1428050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0" name="Google Shape;70;p13"/>
          <p:cNvSpPr/>
          <p:nvPr/>
        </p:nvSpPr>
        <p:spPr>
          <a:xfrm>
            <a:off x="503125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71" name="Google Shape;71;p13"/>
          <p:cNvGraphicFramePr/>
          <p:nvPr/>
        </p:nvGraphicFramePr>
        <p:xfrm>
          <a:off x="591100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72" name="Google Shape;72;p13"/>
          <p:cNvSpPr/>
          <p:nvPr/>
        </p:nvSpPr>
        <p:spPr>
          <a:xfrm>
            <a:off x="1428050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503125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74" name="Google Shape;74;p13"/>
          <p:cNvGraphicFramePr/>
          <p:nvPr/>
        </p:nvGraphicFramePr>
        <p:xfrm>
          <a:off x="591100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75" name="Google Shape;75;p13"/>
          <p:cNvSpPr/>
          <p:nvPr/>
        </p:nvSpPr>
        <p:spPr>
          <a:xfrm>
            <a:off x="1428050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503125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77" name="Google Shape;77;p13"/>
          <p:cNvGraphicFramePr/>
          <p:nvPr/>
        </p:nvGraphicFramePr>
        <p:xfrm>
          <a:off x="591100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78" name="Google Shape;78;p13"/>
          <p:cNvSpPr/>
          <p:nvPr/>
        </p:nvSpPr>
        <p:spPr>
          <a:xfrm>
            <a:off x="1428050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1896450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MONDAY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80" name="Google Shape;80;p13"/>
          <p:cNvSpPr/>
          <p:nvPr/>
        </p:nvSpPr>
        <p:spPr>
          <a:xfrm>
            <a:off x="1896450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81" name="Google Shape;81;p13"/>
          <p:cNvGraphicFramePr/>
          <p:nvPr/>
        </p:nvGraphicFramePr>
        <p:xfrm>
          <a:off x="1992325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82" name="Google Shape;82;p13"/>
          <p:cNvSpPr/>
          <p:nvPr/>
        </p:nvSpPr>
        <p:spPr>
          <a:xfrm>
            <a:off x="2829275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1904350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84" name="Google Shape;84;p13"/>
          <p:cNvGraphicFramePr/>
          <p:nvPr/>
        </p:nvGraphicFramePr>
        <p:xfrm>
          <a:off x="1992325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85" name="Google Shape;85;p13"/>
          <p:cNvSpPr/>
          <p:nvPr/>
        </p:nvSpPr>
        <p:spPr>
          <a:xfrm>
            <a:off x="2829275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1904350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87" name="Google Shape;87;p13"/>
          <p:cNvGraphicFramePr/>
          <p:nvPr/>
        </p:nvGraphicFramePr>
        <p:xfrm>
          <a:off x="1992325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88" name="Google Shape;88;p13"/>
          <p:cNvSpPr/>
          <p:nvPr/>
        </p:nvSpPr>
        <p:spPr>
          <a:xfrm>
            <a:off x="2829275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1904350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90" name="Google Shape;90;p13"/>
          <p:cNvGraphicFramePr/>
          <p:nvPr/>
        </p:nvGraphicFramePr>
        <p:xfrm>
          <a:off x="1992325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91" name="Google Shape;91;p13"/>
          <p:cNvSpPr/>
          <p:nvPr/>
        </p:nvSpPr>
        <p:spPr>
          <a:xfrm>
            <a:off x="2829275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1904350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93" name="Google Shape;93;p13"/>
          <p:cNvGraphicFramePr/>
          <p:nvPr/>
        </p:nvGraphicFramePr>
        <p:xfrm>
          <a:off x="1992325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94" name="Google Shape;94;p13"/>
          <p:cNvSpPr/>
          <p:nvPr/>
        </p:nvSpPr>
        <p:spPr>
          <a:xfrm>
            <a:off x="2829275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3292725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TUESDAY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292725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97" name="Google Shape;97;p13"/>
          <p:cNvGraphicFramePr/>
          <p:nvPr/>
        </p:nvGraphicFramePr>
        <p:xfrm>
          <a:off x="3388600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98" name="Google Shape;98;p13"/>
          <p:cNvSpPr/>
          <p:nvPr/>
        </p:nvSpPr>
        <p:spPr>
          <a:xfrm>
            <a:off x="4225550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3300625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00" name="Google Shape;100;p13"/>
          <p:cNvGraphicFramePr/>
          <p:nvPr/>
        </p:nvGraphicFramePr>
        <p:xfrm>
          <a:off x="3388600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01" name="Google Shape;101;p13"/>
          <p:cNvSpPr/>
          <p:nvPr/>
        </p:nvSpPr>
        <p:spPr>
          <a:xfrm>
            <a:off x="4225550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3300625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03" name="Google Shape;103;p13"/>
          <p:cNvGraphicFramePr/>
          <p:nvPr/>
        </p:nvGraphicFramePr>
        <p:xfrm>
          <a:off x="3388600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04" name="Google Shape;104;p13"/>
          <p:cNvSpPr/>
          <p:nvPr/>
        </p:nvSpPr>
        <p:spPr>
          <a:xfrm>
            <a:off x="4225550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3300625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06" name="Google Shape;106;p13"/>
          <p:cNvGraphicFramePr/>
          <p:nvPr/>
        </p:nvGraphicFramePr>
        <p:xfrm>
          <a:off x="3388600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07" name="Google Shape;107;p13"/>
          <p:cNvSpPr/>
          <p:nvPr/>
        </p:nvSpPr>
        <p:spPr>
          <a:xfrm>
            <a:off x="4225550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3300625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09" name="Google Shape;109;p13"/>
          <p:cNvGraphicFramePr/>
          <p:nvPr/>
        </p:nvGraphicFramePr>
        <p:xfrm>
          <a:off x="3388600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10" name="Google Shape;110;p13"/>
          <p:cNvSpPr/>
          <p:nvPr/>
        </p:nvSpPr>
        <p:spPr>
          <a:xfrm>
            <a:off x="4225550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4693950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WEDNESDAY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4693950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13" name="Google Shape;113;p13"/>
          <p:cNvGraphicFramePr/>
          <p:nvPr/>
        </p:nvGraphicFramePr>
        <p:xfrm>
          <a:off x="4789825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14" name="Google Shape;114;p13"/>
          <p:cNvSpPr/>
          <p:nvPr/>
        </p:nvSpPr>
        <p:spPr>
          <a:xfrm>
            <a:off x="5626775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4701850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16" name="Google Shape;116;p13"/>
          <p:cNvGraphicFramePr/>
          <p:nvPr/>
        </p:nvGraphicFramePr>
        <p:xfrm>
          <a:off x="4789825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17" name="Google Shape;117;p13"/>
          <p:cNvSpPr/>
          <p:nvPr/>
        </p:nvSpPr>
        <p:spPr>
          <a:xfrm>
            <a:off x="5626775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18" name="Google Shape;118;p13"/>
          <p:cNvSpPr/>
          <p:nvPr/>
        </p:nvSpPr>
        <p:spPr>
          <a:xfrm>
            <a:off x="4701850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19" name="Google Shape;119;p13"/>
          <p:cNvGraphicFramePr/>
          <p:nvPr/>
        </p:nvGraphicFramePr>
        <p:xfrm>
          <a:off x="4789825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20" name="Google Shape;120;p13"/>
          <p:cNvSpPr/>
          <p:nvPr/>
        </p:nvSpPr>
        <p:spPr>
          <a:xfrm>
            <a:off x="5626775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21" name="Google Shape;121;p13"/>
          <p:cNvSpPr/>
          <p:nvPr/>
        </p:nvSpPr>
        <p:spPr>
          <a:xfrm>
            <a:off x="4701850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22" name="Google Shape;122;p13"/>
          <p:cNvGraphicFramePr/>
          <p:nvPr/>
        </p:nvGraphicFramePr>
        <p:xfrm>
          <a:off x="4789825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23" name="Google Shape;123;p13"/>
          <p:cNvSpPr/>
          <p:nvPr/>
        </p:nvSpPr>
        <p:spPr>
          <a:xfrm>
            <a:off x="5626775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24" name="Google Shape;124;p13"/>
          <p:cNvSpPr/>
          <p:nvPr/>
        </p:nvSpPr>
        <p:spPr>
          <a:xfrm>
            <a:off x="4701850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25" name="Google Shape;125;p13"/>
          <p:cNvGraphicFramePr/>
          <p:nvPr/>
        </p:nvGraphicFramePr>
        <p:xfrm>
          <a:off x="4789825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26" name="Google Shape;126;p13"/>
          <p:cNvSpPr/>
          <p:nvPr/>
        </p:nvSpPr>
        <p:spPr>
          <a:xfrm>
            <a:off x="5626775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27" name="Google Shape;127;p13"/>
          <p:cNvSpPr/>
          <p:nvPr/>
        </p:nvSpPr>
        <p:spPr>
          <a:xfrm>
            <a:off x="6090225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THURSDAY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28" name="Google Shape;128;p13"/>
          <p:cNvSpPr/>
          <p:nvPr/>
        </p:nvSpPr>
        <p:spPr>
          <a:xfrm>
            <a:off x="6090225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29" name="Google Shape;129;p13"/>
          <p:cNvGraphicFramePr/>
          <p:nvPr/>
        </p:nvGraphicFramePr>
        <p:xfrm>
          <a:off x="6186100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30" name="Google Shape;130;p13"/>
          <p:cNvSpPr/>
          <p:nvPr/>
        </p:nvSpPr>
        <p:spPr>
          <a:xfrm>
            <a:off x="7023050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31" name="Google Shape;131;p13"/>
          <p:cNvSpPr/>
          <p:nvPr/>
        </p:nvSpPr>
        <p:spPr>
          <a:xfrm>
            <a:off x="6098125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32" name="Google Shape;132;p13"/>
          <p:cNvGraphicFramePr/>
          <p:nvPr/>
        </p:nvGraphicFramePr>
        <p:xfrm>
          <a:off x="6186100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33" name="Google Shape;133;p13"/>
          <p:cNvSpPr/>
          <p:nvPr/>
        </p:nvSpPr>
        <p:spPr>
          <a:xfrm>
            <a:off x="7023050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34" name="Google Shape;134;p13"/>
          <p:cNvSpPr/>
          <p:nvPr/>
        </p:nvSpPr>
        <p:spPr>
          <a:xfrm>
            <a:off x="6098125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35" name="Google Shape;135;p13"/>
          <p:cNvGraphicFramePr/>
          <p:nvPr/>
        </p:nvGraphicFramePr>
        <p:xfrm>
          <a:off x="6186100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36" name="Google Shape;136;p13"/>
          <p:cNvSpPr/>
          <p:nvPr/>
        </p:nvSpPr>
        <p:spPr>
          <a:xfrm>
            <a:off x="7023050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6098125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38" name="Google Shape;138;p13"/>
          <p:cNvGraphicFramePr/>
          <p:nvPr/>
        </p:nvGraphicFramePr>
        <p:xfrm>
          <a:off x="6186100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39" name="Google Shape;139;p13"/>
          <p:cNvSpPr/>
          <p:nvPr/>
        </p:nvSpPr>
        <p:spPr>
          <a:xfrm>
            <a:off x="7023050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40" name="Google Shape;140;p13"/>
          <p:cNvSpPr/>
          <p:nvPr/>
        </p:nvSpPr>
        <p:spPr>
          <a:xfrm>
            <a:off x="6098125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41" name="Google Shape;141;p13"/>
          <p:cNvGraphicFramePr/>
          <p:nvPr/>
        </p:nvGraphicFramePr>
        <p:xfrm>
          <a:off x="6186100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42" name="Google Shape;142;p13"/>
          <p:cNvSpPr/>
          <p:nvPr/>
        </p:nvSpPr>
        <p:spPr>
          <a:xfrm>
            <a:off x="7023050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7491450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FRIDAY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7491450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45" name="Google Shape;145;p13"/>
          <p:cNvGraphicFramePr/>
          <p:nvPr/>
        </p:nvGraphicFramePr>
        <p:xfrm>
          <a:off x="7587325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46" name="Google Shape;146;p13"/>
          <p:cNvSpPr/>
          <p:nvPr/>
        </p:nvSpPr>
        <p:spPr>
          <a:xfrm>
            <a:off x="8424275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47" name="Google Shape;147;p13"/>
          <p:cNvSpPr/>
          <p:nvPr/>
        </p:nvSpPr>
        <p:spPr>
          <a:xfrm>
            <a:off x="7499350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48" name="Google Shape;148;p13"/>
          <p:cNvGraphicFramePr/>
          <p:nvPr/>
        </p:nvGraphicFramePr>
        <p:xfrm>
          <a:off x="7587325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49" name="Google Shape;149;p13"/>
          <p:cNvSpPr/>
          <p:nvPr/>
        </p:nvSpPr>
        <p:spPr>
          <a:xfrm>
            <a:off x="8424275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50" name="Google Shape;150;p13"/>
          <p:cNvSpPr/>
          <p:nvPr/>
        </p:nvSpPr>
        <p:spPr>
          <a:xfrm>
            <a:off x="7499350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51" name="Google Shape;151;p13"/>
          <p:cNvGraphicFramePr/>
          <p:nvPr/>
        </p:nvGraphicFramePr>
        <p:xfrm>
          <a:off x="7587325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52" name="Google Shape;152;p13"/>
          <p:cNvSpPr/>
          <p:nvPr/>
        </p:nvSpPr>
        <p:spPr>
          <a:xfrm>
            <a:off x="8424275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53" name="Google Shape;153;p13"/>
          <p:cNvSpPr/>
          <p:nvPr/>
        </p:nvSpPr>
        <p:spPr>
          <a:xfrm>
            <a:off x="7499350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54" name="Google Shape;154;p13"/>
          <p:cNvGraphicFramePr/>
          <p:nvPr/>
        </p:nvGraphicFramePr>
        <p:xfrm>
          <a:off x="7587325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55" name="Google Shape;155;p13"/>
          <p:cNvSpPr/>
          <p:nvPr/>
        </p:nvSpPr>
        <p:spPr>
          <a:xfrm>
            <a:off x="8424275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7499350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57" name="Google Shape;157;p13"/>
          <p:cNvGraphicFramePr/>
          <p:nvPr/>
        </p:nvGraphicFramePr>
        <p:xfrm>
          <a:off x="7587325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58" name="Google Shape;158;p13"/>
          <p:cNvSpPr/>
          <p:nvPr/>
        </p:nvSpPr>
        <p:spPr>
          <a:xfrm>
            <a:off x="8424275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8892675" y="1176825"/>
            <a:ext cx="1313400" cy="1417800"/>
          </a:xfrm>
          <a:prstGeom prst="roundRect">
            <a:avLst>
              <a:gd fmla="val 10979" name="adj"/>
            </a:avLst>
          </a:prstGeom>
          <a:solidFill>
            <a:srgbClr val="306B57"/>
          </a:solidFill>
          <a:ln>
            <a:noFill/>
          </a:ln>
        </p:spPr>
        <p:txBody>
          <a:bodyPr anchorCtr="0" anchor="t" bIns="91425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Comic Relief"/>
                <a:ea typeface="Comic Relief"/>
                <a:cs typeface="Comic Relief"/>
                <a:sym typeface="Comic Relief"/>
              </a:rPr>
              <a:t>SATURDAY</a:t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8892675" y="1552925"/>
            <a:ext cx="13134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61" name="Google Shape;161;p13"/>
          <p:cNvGraphicFramePr/>
          <p:nvPr/>
        </p:nvGraphicFramePr>
        <p:xfrm>
          <a:off x="8988550" y="153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62" name="Google Shape;162;p13"/>
          <p:cNvSpPr/>
          <p:nvPr/>
        </p:nvSpPr>
        <p:spPr>
          <a:xfrm>
            <a:off x="9825500" y="1625950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63" name="Google Shape;163;p13"/>
          <p:cNvSpPr/>
          <p:nvPr/>
        </p:nvSpPr>
        <p:spPr>
          <a:xfrm>
            <a:off x="8900575" y="27001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64" name="Google Shape;164;p13"/>
          <p:cNvGraphicFramePr/>
          <p:nvPr/>
        </p:nvGraphicFramePr>
        <p:xfrm>
          <a:off x="8988550" y="26868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65" name="Google Shape;165;p13"/>
          <p:cNvSpPr/>
          <p:nvPr/>
        </p:nvSpPr>
        <p:spPr>
          <a:xfrm>
            <a:off x="9825500" y="27731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66" name="Google Shape;166;p13"/>
          <p:cNvSpPr/>
          <p:nvPr/>
        </p:nvSpPr>
        <p:spPr>
          <a:xfrm>
            <a:off x="8900575" y="384731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67" name="Google Shape;167;p13"/>
          <p:cNvGraphicFramePr/>
          <p:nvPr/>
        </p:nvGraphicFramePr>
        <p:xfrm>
          <a:off x="8988550" y="3833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68" name="Google Shape;168;p13"/>
          <p:cNvSpPr/>
          <p:nvPr/>
        </p:nvSpPr>
        <p:spPr>
          <a:xfrm>
            <a:off x="9825500" y="392034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69" name="Google Shape;169;p13"/>
          <p:cNvSpPr/>
          <p:nvPr/>
        </p:nvSpPr>
        <p:spPr>
          <a:xfrm>
            <a:off x="8900575" y="49944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70" name="Google Shape;170;p13"/>
          <p:cNvGraphicFramePr/>
          <p:nvPr/>
        </p:nvGraphicFramePr>
        <p:xfrm>
          <a:off x="8988550" y="4981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71" name="Google Shape;171;p13"/>
          <p:cNvSpPr/>
          <p:nvPr/>
        </p:nvSpPr>
        <p:spPr>
          <a:xfrm>
            <a:off x="9825500" y="50674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sp>
        <p:nvSpPr>
          <p:cNvPr id="172" name="Google Shape;172;p13"/>
          <p:cNvSpPr/>
          <p:nvPr/>
        </p:nvSpPr>
        <p:spPr>
          <a:xfrm>
            <a:off x="8900575" y="6154967"/>
            <a:ext cx="1297800" cy="1041600"/>
          </a:xfrm>
          <a:prstGeom prst="roundRect">
            <a:avLst>
              <a:gd fmla="val 7001" name="adj"/>
            </a:avLst>
          </a:prstGeom>
          <a:solidFill>
            <a:schemeClr val="lt1"/>
          </a:solidFill>
          <a:ln cap="flat" cmpd="sng" w="9525">
            <a:solidFill>
              <a:srgbClr val="306B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  <p:graphicFrame>
        <p:nvGraphicFramePr>
          <p:cNvPr id="173" name="Google Shape;173;p13"/>
          <p:cNvGraphicFramePr/>
          <p:nvPr/>
        </p:nvGraphicFramePr>
        <p:xfrm>
          <a:off x="8988550" y="61416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{02883D68-BB7F-433C-A92B-859E94267BD4}</a:tableStyleId>
              </a:tblPr>
              <a:tblGrid>
                <a:gridCol w="738800"/>
                <a:gridCol w="382850"/>
              </a:tblGrid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0" marB="0" marR="0" marL="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0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7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506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latin typeface="Comic Relief"/>
                        <a:ea typeface="Comic Relief"/>
                        <a:cs typeface="Comic Relief"/>
                        <a:sym typeface="Comic Relief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F6B5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174" name="Google Shape;174;p13"/>
          <p:cNvSpPr/>
          <p:nvPr/>
        </p:nvSpPr>
        <p:spPr>
          <a:xfrm>
            <a:off x="9825500" y="6227992"/>
            <a:ext cx="271500" cy="271500"/>
          </a:xfrm>
          <a:prstGeom prst="ellipse">
            <a:avLst/>
          </a:prstGeom>
          <a:solidFill>
            <a:srgbClr val="DDEAE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306B57"/>
              </a:solidFill>
              <a:latin typeface="Comic Relief"/>
              <a:ea typeface="Comic Relief"/>
              <a:cs typeface="Comic Relief"/>
              <a:sym typeface="Comic Relie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