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4572000" cx="6400800"/>
  <p:notesSz cx="6858000" cy="9144000"/>
  <p:embeddedFontLst>
    <p:embeddedFont>
      <p:font typeface="Cormorant Garamond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05">
          <p15:clr>
            <a:srgbClr val="747775"/>
          </p15:clr>
        </p15:guide>
        <p15:guide id="2" pos="3727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5"/>
        <p:guide pos="3727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CormorantGaramond-boldItalic.fntdata"/><Relationship Id="rId9" Type="http://schemas.openxmlformats.org/officeDocument/2006/relationships/font" Target="fonts/CormorantGaramond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ormorantGaramond-regular.fntdata"/><Relationship Id="rId8" Type="http://schemas.openxmlformats.org/officeDocument/2006/relationships/font" Target="fonts/CormorantGaramon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29008" y="685800"/>
            <a:ext cx="4800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29008" y="685800"/>
            <a:ext cx="4800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18196" y="661844"/>
            <a:ext cx="5964300" cy="1824600"/>
          </a:xfrm>
          <a:prstGeom prst="rect">
            <a:avLst/>
          </a:prstGeom>
        </p:spPr>
        <p:txBody>
          <a:bodyPr anchorCtr="0" anchor="b" bIns="69750" lIns="69750" spcFirstLastPara="1" rIns="69750" wrap="square" tIns="69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18190" y="2519222"/>
            <a:ext cx="5964300" cy="7044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18190" y="983222"/>
            <a:ext cx="5964300" cy="1745400"/>
          </a:xfrm>
          <a:prstGeom prst="rect">
            <a:avLst/>
          </a:prstGeom>
        </p:spPr>
        <p:txBody>
          <a:bodyPr anchorCtr="0" anchor="b" bIns="69750" lIns="69750" spcFirstLastPara="1" rIns="69750" wrap="square" tIns="69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1pPr>
            <a:lvl2pPr lvl="1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2pPr>
            <a:lvl3pPr lvl="2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3pPr>
            <a:lvl4pPr lvl="3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4pPr>
            <a:lvl5pPr lvl="4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5pPr>
            <a:lvl6pPr lvl="5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6pPr>
            <a:lvl7pPr lvl="6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7pPr>
            <a:lvl8pPr lvl="7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8pPr>
            <a:lvl9pPr lvl="8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18190" y="2801978"/>
            <a:ext cx="5964300" cy="11562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indent="-317500" lvl="0" marL="4572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18190" y="1911867"/>
            <a:ext cx="5964300" cy="7482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18190" y="395578"/>
            <a:ext cx="5964300" cy="5091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18190" y="1024422"/>
            <a:ext cx="5964300" cy="30369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18190" y="395578"/>
            <a:ext cx="5964300" cy="5091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18190" y="1024422"/>
            <a:ext cx="2799900" cy="30369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382680" y="1024422"/>
            <a:ext cx="2799900" cy="30369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18190" y="395578"/>
            <a:ext cx="5964300" cy="5091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18190" y="493867"/>
            <a:ext cx="1965600" cy="671700"/>
          </a:xfrm>
          <a:prstGeom prst="rect">
            <a:avLst/>
          </a:prstGeom>
        </p:spPr>
        <p:txBody>
          <a:bodyPr anchorCtr="0" anchor="b" bIns="69750" lIns="69750" spcFirstLastPara="1" rIns="69750" wrap="square" tIns="69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18190" y="1235200"/>
            <a:ext cx="1965600" cy="28260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343175" y="400133"/>
            <a:ext cx="4457400" cy="36363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200400" y="-111"/>
            <a:ext cx="3200400" cy="457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69750" lIns="69750" spcFirstLastPara="1" rIns="69750" wrap="square" tIns="697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85850" y="1096156"/>
            <a:ext cx="2831700" cy="1317600"/>
          </a:xfrm>
          <a:prstGeom prst="rect">
            <a:avLst/>
          </a:prstGeom>
        </p:spPr>
        <p:txBody>
          <a:bodyPr anchorCtr="0" anchor="b" bIns="69750" lIns="69750" spcFirstLastPara="1" rIns="69750" wrap="square" tIns="69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85850" y="2491622"/>
            <a:ext cx="2831700" cy="10980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3457650" y="643622"/>
            <a:ext cx="2685900" cy="32844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18190" y="3760511"/>
            <a:ext cx="4199100" cy="5379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18190" y="395578"/>
            <a:ext cx="5964300" cy="509100"/>
          </a:xfrm>
          <a:prstGeom prst="rect">
            <a:avLst/>
          </a:prstGeom>
          <a:noFill/>
          <a:ln>
            <a:noFill/>
          </a:ln>
        </p:spPr>
        <p:txBody>
          <a:bodyPr anchorCtr="0" anchor="t" bIns="69750" lIns="69750" spcFirstLastPara="1" rIns="69750" wrap="square" tIns="69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18190" y="1024422"/>
            <a:ext cx="5964300" cy="303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9750" lIns="69750" spcFirstLastPara="1" rIns="69750" wrap="square" tIns="69750">
            <a:normAutofit/>
          </a:bodyPr>
          <a:lstStyle>
            <a:lvl1pPr indent="-3175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100">
                <a:solidFill>
                  <a:schemeClr val="dk2"/>
                </a:solidFill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100">
                <a:solidFill>
                  <a:schemeClr val="dk2"/>
                </a:solidFill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100">
                <a:solidFill>
                  <a:schemeClr val="dk2"/>
                </a:solidFill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100">
                <a:solidFill>
                  <a:schemeClr val="dk2"/>
                </a:solidFill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100">
                <a:solidFill>
                  <a:schemeClr val="dk2"/>
                </a:solidFill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100">
                <a:solidFill>
                  <a:schemeClr val="dk2"/>
                </a:solidFill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100">
                <a:solidFill>
                  <a:schemeClr val="dk2"/>
                </a:solidFill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1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9750" lIns="69750" spcFirstLastPara="1" rIns="69750" wrap="square" tIns="69750">
            <a:normAutofit/>
          </a:bodyPr>
          <a:lstStyle>
            <a:lvl1pPr lvl="0" algn="r">
              <a:buNone/>
              <a:defRPr sz="800">
                <a:solidFill>
                  <a:schemeClr val="dk2"/>
                </a:solidFill>
              </a:defRPr>
            </a:lvl1pPr>
            <a:lvl2pPr lvl="1" algn="r">
              <a:buNone/>
              <a:defRPr sz="800">
                <a:solidFill>
                  <a:schemeClr val="dk2"/>
                </a:solidFill>
              </a:defRPr>
            </a:lvl2pPr>
            <a:lvl3pPr lvl="2" algn="r">
              <a:buNone/>
              <a:defRPr sz="800">
                <a:solidFill>
                  <a:schemeClr val="dk2"/>
                </a:solidFill>
              </a:defRPr>
            </a:lvl3pPr>
            <a:lvl4pPr lvl="3" algn="r">
              <a:buNone/>
              <a:defRPr sz="800">
                <a:solidFill>
                  <a:schemeClr val="dk2"/>
                </a:solidFill>
              </a:defRPr>
            </a:lvl4pPr>
            <a:lvl5pPr lvl="4" algn="r">
              <a:buNone/>
              <a:defRPr sz="800">
                <a:solidFill>
                  <a:schemeClr val="dk2"/>
                </a:solidFill>
              </a:defRPr>
            </a:lvl5pPr>
            <a:lvl6pPr lvl="5" algn="r">
              <a:buNone/>
              <a:defRPr sz="800">
                <a:solidFill>
                  <a:schemeClr val="dk2"/>
                </a:solidFill>
              </a:defRPr>
            </a:lvl6pPr>
            <a:lvl7pPr lvl="6" algn="r">
              <a:buNone/>
              <a:defRPr sz="800">
                <a:solidFill>
                  <a:schemeClr val="dk2"/>
                </a:solidFill>
              </a:defRPr>
            </a:lvl7pPr>
            <a:lvl8pPr lvl="7" algn="r">
              <a:buNone/>
              <a:defRPr sz="800">
                <a:solidFill>
                  <a:schemeClr val="dk2"/>
                </a:solidFill>
              </a:defRPr>
            </a:lvl8pPr>
            <a:lvl9pPr lvl="8" algn="r">
              <a:buNone/>
              <a:defRPr sz="8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6400800" cy="4572000"/>
          </a:xfrm>
          <a:prstGeom prst="rect">
            <a:avLst/>
          </a:prstGeom>
          <a:solidFill>
            <a:srgbClr val="DFDCD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" name="Google Shape;55;p13"/>
          <p:cNvGrpSpPr/>
          <p:nvPr/>
        </p:nvGrpSpPr>
        <p:grpSpPr>
          <a:xfrm>
            <a:off x="-554400" y="-1035849"/>
            <a:ext cx="7509600" cy="3694200"/>
            <a:chOff x="-554400" y="-1035849"/>
            <a:chExt cx="7509600" cy="3694200"/>
          </a:xfrm>
        </p:grpSpPr>
        <p:sp>
          <p:nvSpPr>
            <p:cNvPr id="56" name="Google Shape;56;p13"/>
            <p:cNvSpPr txBox="1"/>
            <p:nvPr/>
          </p:nvSpPr>
          <p:spPr>
            <a:xfrm>
              <a:off x="-554400" y="-1035849"/>
              <a:ext cx="7509600" cy="3694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24000">
                  <a:solidFill>
                    <a:srgbClr val="D9D0C7"/>
                  </a:solidFill>
                  <a:latin typeface="Cormorant Garamond"/>
                  <a:ea typeface="Cormorant Garamond"/>
                  <a:cs typeface="Cormorant Garamond"/>
                  <a:sym typeface="Cormorant Garamond"/>
                </a:rPr>
                <a:t>GIFT</a:t>
              </a:r>
              <a:endParaRPr b="1" sz="24000">
                <a:solidFill>
                  <a:srgbClr val="D9D0C7"/>
                </a:solidFill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grpSp>
          <p:nvGrpSpPr>
            <p:cNvPr id="57" name="Google Shape;57;p13"/>
            <p:cNvGrpSpPr/>
            <p:nvPr/>
          </p:nvGrpSpPr>
          <p:grpSpPr>
            <a:xfrm>
              <a:off x="0" y="370954"/>
              <a:ext cx="6400800" cy="1169700"/>
              <a:chOff x="0" y="370954"/>
              <a:chExt cx="6400800" cy="1169700"/>
            </a:xfrm>
          </p:grpSpPr>
          <p:sp>
            <p:nvSpPr>
              <p:cNvPr id="58" name="Google Shape;58;p13"/>
              <p:cNvSpPr txBox="1"/>
              <p:nvPr/>
            </p:nvSpPr>
            <p:spPr>
              <a:xfrm>
                <a:off x="0" y="370954"/>
                <a:ext cx="6400800" cy="861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5600">
                    <a:solidFill>
                      <a:srgbClr val="292929"/>
                    </a:solidFill>
                    <a:latin typeface="Cormorant Garamond"/>
                    <a:ea typeface="Cormorant Garamond"/>
                    <a:cs typeface="Cormorant Garamond"/>
                    <a:sym typeface="Cormorant Garamond"/>
                  </a:rPr>
                  <a:t>CERTIFICATE</a:t>
                </a:r>
                <a:endParaRPr b="1" sz="5600">
                  <a:solidFill>
                    <a:srgbClr val="292929"/>
                  </a:solidFill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  <p:sp>
            <p:nvSpPr>
              <p:cNvPr id="59" name="Google Shape;59;p13"/>
              <p:cNvSpPr txBox="1"/>
              <p:nvPr/>
            </p:nvSpPr>
            <p:spPr>
              <a:xfrm>
                <a:off x="915275" y="1232854"/>
                <a:ext cx="4570200" cy="30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2000">
                    <a:solidFill>
                      <a:srgbClr val="292929"/>
                    </a:solidFill>
                    <a:latin typeface="Cormorant Garamond"/>
                    <a:ea typeface="Cormorant Garamond"/>
                    <a:cs typeface="Cormorant Garamond"/>
                    <a:sym typeface="Cormorant Garamond"/>
                  </a:rPr>
                  <a:t>a gift from me to you</a:t>
                </a:r>
                <a:endParaRPr sz="2000">
                  <a:solidFill>
                    <a:srgbClr val="292929"/>
                  </a:solidFill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</p:grpSp>
      </p:grpSp>
      <p:grpSp>
        <p:nvGrpSpPr>
          <p:cNvPr id="60" name="Google Shape;60;p13"/>
          <p:cNvGrpSpPr/>
          <p:nvPr/>
        </p:nvGrpSpPr>
        <p:grpSpPr>
          <a:xfrm>
            <a:off x="483925" y="2242581"/>
            <a:ext cx="5439650" cy="1618244"/>
            <a:chOff x="483925" y="2242581"/>
            <a:chExt cx="5439650" cy="1618244"/>
          </a:xfrm>
        </p:grpSpPr>
        <p:grpSp>
          <p:nvGrpSpPr>
            <p:cNvPr id="61" name="Google Shape;61;p13"/>
            <p:cNvGrpSpPr/>
            <p:nvPr/>
          </p:nvGrpSpPr>
          <p:grpSpPr>
            <a:xfrm>
              <a:off x="483925" y="2242581"/>
              <a:ext cx="5439650" cy="263669"/>
              <a:chOff x="483925" y="2242581"/>
              <a:chExt cx="5439650" cy="263669"/>
            </a:xfrm>
          </p:grpSpPr>
          <p:cxnSp>
            <p:nvCxnSpPr>
              <p:cNvPr id="62" name="Google Shape;62;p13"/>
              <p:cNvCxnSpPr/>
              <p:nvPr/>
            </p:nvCxnSpPr>
            <p:spPr>
              <a:xfrm>
                <a:off x="483925" y="2506250"/>
                <a:ext cx="54390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3" name="Google Shape;63;p13"/>
              <p:cNvSpPr txBox="1"/>
              <p:nvPr/>
            </p:nvSpPr>
            <p:spPr>
              <a:xfrm>
                <a:off x="484575" y="2242581"/>
                <a:ext cx="54390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292929"/>
                    </a:solidFill>
                    <a:latin typeface="Cormorant Garamond"/>
                    <a:ea typeface="Cormorant Garamond"/>
                    <a:cs typeface="Cormorant Garamond"/>
                    <a:sym typeface="Cormorant Garamond"/>
                  </a:rPr>
                  <a:t>To:</a:t>
                </a:r>
                <a:endParaRPr sz="1300">
                  <a:solidFill>
                    <a:srgbClr val="292929"/>
                  </a:solidFill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</p:grpSp>
        <p:grpSp>
          <p:nvGrpSpPr>
            <p:cNvPr id="64" name="Google Shape;64;p13"/>
            <p:cNvGrpSpPr/>
            <p:nvPr/>
          </p:nvGrpSpPr>
          <p:grpSpPr>
            <a:xfrm>
              <a:off x="483925" y="2692981"/>
              <a:ext cx="5439650" cy="263669"/>
              <a:chOff x="483925" y="2242581"/>
              <a:chExt cx="5439650" cy="263669"/>
            </a:xfrm>
          </p:grpSpPr>
          <p:cxnSp>
            <p:nvCxnSpPr>
              <p:cNvPr id="65" name="Google Shape;65;p13"/>
              <p:cNvCxnSpPr/>
              <p:nvPr/>
            </p:nvCxnSpPr>
            <p:spPr>
              <a:xfrm>
                <a:off x="483925" y="2506250"/>
                <a:ext cx="54390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6" name="Google Shape;66;p13"/>
              <p:cNvSpPr txBox="1"/>
              <p:nvPr/>
            </p:nvSpPr>
            <p:spPr>
              <a:xfrm>
                <a:off x="484575" y="2242581"/>
                <a:ext cx="54390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292929"/>
                    </a:solidFill>
                    <a:latin typeface="Cormorant Garamond"/>
                    <a:ea typeface="Cormorant Garamond"/>
                    <a:cs typeface="Cormorant Garamond"/>
                    <a:sym typeface="Cormorant Garamond"/>
                  </a:rPr>
                  <a:t>From:</a:t>
                </a:r>
                <a:endParaRPr sz="1300">
                  <a:solidFill>
                    <a:srgbClr val="292929"/>
                  </a:solidFill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</p:grpSp>
        <p:grpSp>
          <p:nvGrpSpPr>
            <p:cNvPr id="67" name="Google Shape;67;p13"/>
            <p:cNvGrpSpPr/>
            <p:nvPr/>
          </p:nvGrpSpPr>
          <p:grpSpPr>
            <a:xfrm>
              <a:off x="483925" y="3597150"/>
              <a:ext cx="2448050" cy="263675"/>
              <a:chOff x="483925" y="2242575"/>
              <a:chExt cx="2448050" cy="263675"/>
            </a:xfrm>
          </p:grpSpPr>
          <p:cxnSp>
            <p:nvCxnSpPr>
              <p:cNvPr id="68" name="Google Shape;68;p13"/>
              <p:cNvCxnSpPr/>
              <p:nvPr/>
            </p:nvCxnSpPr>
            <p:spPr>
              <a:xfrm>
                <a:off x="483925" y="2506250"/>
                <a:ext cx="24474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9" name="Google Shape;69;p13"/>
              <p:cNvSpPr txBox="1"/>
              <p:nvPr/>
            </p:nvSpPr>
            <p:spPr>
              <a:xfrm>
                <a:off x="484575" y="2242575"/>
                <a:ext cx="24474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292929"/>
                    </a:solidFill>
                    <a:latin typeface="Cormorant Garamond"/>
                    <a:ea typeface="Cormorant Garamond"/>
                    <a:cs typeface="Cormorant Garamond"/>
                    <a:sym typeface="Cormorant Garamond"/>
                  </a:rPr>
                  <a:t>Amount:</a:t>
                </a:r>
                <a:endParaRPr sz="1300">
                  <a:solidFill>
                    <a:srgbClr val="292929"/>
                  </a:solidFill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</p:grpSp>
        <p:grpSp>
          <p:nvGrpSpPr>
            <p:cNvPr id="70" name="Google Shape;70;p13"/>
            <p:cNvGrpSpPr/>
            <p:nvPr/>
          </p:nvGrpSpPr>
          <p:grpSpPr>
            <a:xfrm>
              <a:off x="3468175" y="3597150"/>
              <a:ext cx="2448050" cy="263675"/>
              <a:chOff x="483925" y="2242575"/>
              <a:chExt cx="2448050" cy="263675"/>
            </a:xfrm>
          </p:grpSpPr>
          <p:cxnSp>
            <p:nvCxnSpPr>
              <p:cNvPr id="71" name="Google Shape;71;p13"/>
              <p:cNvCxnSpPr/>
              <p:nvPr/>
            </p:nvCxnSpPr>
            <p:spPr>
              <a:xfrm>
                <a:off x="483925" y="2506250"/>
                <a:ext cx="24474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72" name="Google Shape;72;p13"/>
              <p:cNvSpPr txBox="1"/>
              <p:nvPr/>
            </p:nvSpPr>
            <p:spPr>
              <a:xfrm>
                <a:off x="484575" y="2242575"/>
                <a:ext cx="24474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292929"/>
                    </a:solidFill>
                    <a:latin typeface="Cormorant Garamond"/>
                    <a:ea typeface="Cormorant Garamond"/>
                    <a:cs typeface="Cormorant Garamond"/>
                    <a:sym typeface="Cormorant Garamond"/>
                  </a:rPr>
                  <a:t>Expires:</a:t>
                </a:r>
                <a:endParaRPr sz="1300">
                  <a:solidFill>
                    <a:srgbClr val="292929"/>
                  </a:solidFill>
                  <a:latin typeface="Cormorant Garamond"/>
                  <a:ea typeface="Cormorant Garamond"/>
                  <a:cs typeface="Cormorant Garamond"/>
                  <a:sym typeface="Cormorant Garamond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