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7560000" cx="10692000"/>
  <p:notesSz cx="6858000" cy="9144000"/>
  <p:embeddedFontLst>
    <p:embeddedFont>
      <p:font typeface="Kalnia"/>
      <p:regular r:id="rId6"/>
      <p:bold r:id="rId7"/>
    </p:embeddedFont>
    <p:embeddedFont>
      <p:font typeface="Mrs Saint Delafield"/>
      <p:regular r:id="rId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Kalnia-regular.fntdata"/><Relationship Id="rId7" Type="http://schemas.openxmlformats.org/officeDocument/2006/relationships/font" Target="fonts/Kalnia-bold.fntdata"/><Relationship Id="rId8" Type="http://schemas.openxmlformats.org/officeDocument/2006/relationships/font" Target="fonts/MrsSaintDelafiel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64478" y="1094388"/>
            <a:ext cx="9963000" cy="30168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1pPr>
            <a:lvl2pPr lvl="1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2pPr>
            <a:lvl3pPr lvl="2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3pPr>
            <a:lvl4pPr lvl="3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4pPr>
            <a:lvl5pPr lvl="4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5pPr>
            <a:lvl6pPr lvl="5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6pPr>
            <a:lvl7pPr lvl="6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7pPr>
            <a:lvl8pPr lvl="7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8pPr>
            <a:lvl9pPr lvl="8" algn="ctr">
              <a:spcBef>
                <a:spcPts val="0"/>
              </a:spcBef>
              <a:spcAft>
                <a:spcPts val="0"/>
              </a:spcAft>
              <a:buSzPts val="6601"/>
              <a:buNone/>
              <a:defRPr sz="6601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4468" y="4165643"/>
            <a:ext cx="9963000" cy="1164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64468" y="3161354"/>
            <a:ext cx="9963000" cy="1237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1pPr>
            <a:lvl2pPr lvl="1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2pPr>
            <a:lvl3pPr lvl="2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3pPr>
            <a:lvl4pPr lvl="3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4pPr>
            <a:lvl5pPr lvl="4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5pPr>
            <a:lvl6pPr lvl="5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6pPr>
            <a:lvl7pPr lvl="6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7pPr>
            <a:lvl8pPr lvl="7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8pPr>
            <a:lvl9pPr lvl="8" algn="ctr">
              <a:spcBef>
                <a:spcPts val="0"/>
              </a:spcBef>
              <a:spcAft>
                <a:spcPts val="0"/>
              </a:spcAft>
              <a:buSzPts val="4570"/>
              <a:buNone/>
              <a:defRPr sz="457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1pPr>
            <a:lvl2pPr lvl="1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2pPr>
            <a:lvl3pPr lvl="2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3pPr>
            <a:lvl4pPr lvl="3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4pPr>
            <a:lvl5pPr lvl="4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5pPr>
            <a:lvl6pPr lvl="5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6pPr>
            <a:lvl7pPr lvl="6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7pPr>
            <a:lvl8pPr lvl="7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8pPr>
            <a:lvl9pPr lvl="8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700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5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5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5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5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5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5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6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6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1pPr>
            <a:lvl2pPr lvl="1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2pPr>
            <a:lvl3pPr lvl="2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3pPr>
            <a:lvl4pPr lvl="3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4pPr>
            <a:lvl5pPr lvl="4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5pPr>
            <a:lvl6pPr lvl="5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6pPr>
            <a:lvl7pPr lvl="6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7pPr>
            <a:lvl8pPr lvl="7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8pPr>
            <a:lvl9pPr lvl="8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64468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5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33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33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33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33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33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33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33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33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650483" y="1693927"/>
            <a:ext cx="4677000" cy="50214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41455" lvl="0" marL="4572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1pPr>
            <a:lvl2pPr indent="-325333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33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33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33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33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33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33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33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1pPr>
            <a:lvl2pPr lvl="1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2pPr>
            <a:lvl3pPr lvl="2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3pPr>
            <a:lvl4pPr lvl="3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4pPr>
            <a:lvl5pPr lvl="4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5pPr>
            <a:lvl6pPr lvl="5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6pPr>
            <a:lvl7pPr lvl="6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7pPr>
            <a:lvl8pPr lvl="7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8pPr>
            <a:lvl9pPr lvl="8">
              <a:spcBef>
                <a:spcPts val="0"/>
              </a:spcBef>
              <a:spcAft>
                <a:spcPts val="0"/>
              </a:spcAft>
              <a:buSzPts val="3555"/>
              <a:buNone/>
              <a:defRPr sz="3555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64468" y="816630"/>
            <a:ext cx="3283500" cy="1110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1pPr>
            <a:lvl2pPr lvl="1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2pPr>
            <a:lvl3pPr lvl="2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3pPr>
            <a:lvl4pPr lvl="3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4pPr>
            <a:lvl5pPr lvl="4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5pPr>
            <a:lvl6pPr lvl="5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6pPr>
            <a:lvl7pPr lvl="6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7pPr>
            <a:lvl8pPr lvl="7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8pPr>
            <a:lvl9pPr lvl="8">
              <a:spcBef>
                <a:spcPts val="0"/>
              </a:spcBef>
              <a:spcAft>
                <a:spcPts val="0"/>
              </a:spcAft>
              <a:buSzPts val="3047"/>
              <a:buNone/>
              <a:defRPr sz="3047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64468" y="2042457"/>
            <a:ext cx="3283500" cy="4673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25333" lvl="0" marL="4572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1pPr>
            <a:lvl2pPr indent="-325333" lvl="1" marL="9144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2pPr>
            <a:lvl3pPr indent="-325333" lvl="2" marL="13716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3pPr>
            <a:lvl4pPr indent="-325333" lvl="3" marL="18288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4pPr>
            <a:lvl5pPr indent="-325333" lvl="4" marL="22860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5pPr>
            <a:lvl6pPr indent="-325333" lvl="5" marL="27432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6pPr>
            <a:lvl7pPr indent="-325333" lvl="6" marL="3200400">
              <a:spcBef>
                <a:spcPts val="0"/>
              </a:spcBef>
              <a:spcAft>
                <a:spcPts val="0"/>
              </a:spcAft>
              <a:buSzPts val="1523"/>
              <a:buChar char="●"/>
              <a:defRPr sz="1523"/>
            </a:lvl7pPr>
            <a:lvl8pPr indent="-325333" lvl="7" marL="3657600">
              <a:spcBef>
                <a:spcPts val="0"/>
              </a:spcBef>
              <a:spcAft>
                <a:spcPts val="0"/>
              </a:spcAft>
              <a:buSzPts val="1523"/>
              <a:buChar char="○"/>
              <a:defRPr sz="1523"/>
            </a:lvl8pPr>
            <a:lvl9pPr indent="-325333" lvl="8" marL="4114800">
              <a:spcBef>
                <a:spcPts val="0"/>
              </a:spcBef>
              <a:spcAft>
                <a:spcPts val="0"/>
              </a:spcAft>
              <a:buSzPts val="1523"/>
              <a:buChar char="■"/>
              <a:defRPr sz="152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73245" y="661638"/>
            <a:ext cx="7445700" cy="6012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1pPr>
            <a:lvl2pPr lvl="1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2pPr>
            <a:lvl3pPr lvl="2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3pPr>
            <a:lvl4pPr lvl="3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4pPr>
            <a:lvl5pPr lvl="4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5pPr>
            <a:lvl6pPr lvl="5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6pPr>
            <a:lvl7pPr lvl="6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7pPr>
            <a:lvl8pPr lvl="7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8pPr>
            <a:lvl9pPr lvl="8">
              <a:spcBef>
                <a:spcPts val="0"/>
              </a:spcBef>
              <a:spcAft>
                <a:spcPts val="0"/>
              </a:spcAft>
              <a:buSzPts val="6093"/>
              <a:buNone/>
              <a:defRPr sz="6093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346000" y="-184"/>
            <a:ext cx="5346000" cy="756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310447" y="1812541"/>
            <a:ext cx="4730100" cy="21786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1pPr>
            <a:lvl2pPr lvl="1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2pPr>
            <a:lvl3pPr lvl="2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3pPr>
            <a:lvl4pPr lvl="3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4pPr>
            <a:lvl5pPr lvl="4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5pPr>
            <a:lvl6pPr lvl="5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6pPr>
            <a:lvl7pPr lvl="6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7pPr>
            <a:lvl8pPr lvl="7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8pPr>
            <a:lvl9pPr lvl="8" algn="ctr">
              <a:spcBef>
                <a:spcPts val="0"/>
              </a:spcBef>
              <a:spcAft>
                <a:spcPts val="0"/>
              </a:spcAft>
              <a:buSzPts val="5332"/>
              <a:buNone/>
              <a:defRPr sz="5332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310447" y="4120005"/>
            <a:ext cx="4730100" cy="18153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6"/>
              <a:buNone/>
              <a:defRPr sz="2666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775715" y="1064257"/>
            <a:ext cx="4486500" cy="54312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373700" lvl="0" marL="457200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5" lvl="1" marL="9144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5" lvl="2" marL="13716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5" lvl="3" marL="18288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5" lvl="4" marL="22860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5" lvl="5" marL="27432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5" lvl="6" marL="3200400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6" lvl="7" marL="3657600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6" lvl="8" marL="4114800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64468" y="6218168"/>
            <a:ext cx="7014300" cy="8895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5"/>
              <a:buNone/>
              <a:defRPr sz="2285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64468" y="1625801"/>
            <a:ext cx="9963000" cy="2886000"/>
          </a:xfrm>
          <a:prstGeom prst="rect">
            <a:avLst/>
          </a:prstGeom>
        </p:spPr>
        <p:txBody>
          <a:bodyPr anchorCtr="0" anchor="b" bIns="116050" lIns="116050" spcFirstLastPara="1" rIns="116050" wrap="square" tIns="1160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4"/>
            </a:lvl1pPr>
            <a:lvl2pPr lvl="1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4"/>
            </a:lvl2pPr>
            <a:lvl3pPr lvl="2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4"/>
            </a:lvl3pPr>
            <a:lvl4pPr lvl="3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4"/>
            </a:lvl4pPr>
            <a:lvl5pPr lvl="4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4"/>
            </a:lvl5pPr>
            <a:lvl6pPr lvl="5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4"/>
            </a:lvl6pPr>
            <a:lvl7pPr lvl="6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4"/>
            </a:lvl7pPr>
            <a:lvl8pPr lvl="7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4"/>
            </a:lvl8pPr>
            <a:lvl9pPr lvl="8" algn="ctr">
              <a:spcBef>
                <a:spcPts val="0"/>
              </a:spcBef>
              <a:spcAft>
                <a:spcPts val="0"/>
              </a:spcAft>
              <a:buSzPts val="15234"/>
              <a:buNone/>
              <a:defRPr sz="15234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64468" y="4633192"/>
            <a:ext cx="9963000" cy="19119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700" lvl="0" marL="457200" algn="ctr">
              <a:spcBef>
                <a:spcPts val="0"/>
              </a:spcBef>
              <a:spcAft>
                <a:spcPts val="0"/>
              </a:spcAft>
              <a:buSzPts val="2285"/>
              <a:buChar char="●"/>
              <a:defRPr sz="2285"/>
            </a:lvl1pPr>
            <a:lvl2pPr indent="-341455" lvl="1" marL="9144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2pPr>
            <a:lvl3pPr indent="-341455" lvl="2" marL="13716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3pPr>
            <a:lvl4pPr indent="-341455" lvl="3" marL="18288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4pPr>
            <a:lvl5pPr indent="-341455" lvl="4" marL="22860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5pPr>
            <a:lvl6pPr indent="-341455" lvl="5" marL="27432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6pPr>
            <a:lvl7pPr indent="-341455" lvl="6" marL="3200400" algn="ctr">
              <a:spcBef>
                <a:spcPts val="0"/>
              </a:spcBef>
              <a:spcAft>
                <a:spcPts val="0"/>
              </a:spcAft>
              <a:buSzPts val="1777"/>
              <a:buChar char="●"/>
              <a:defRPr sz="1777"/>
            </a:lvl7pPr>
            <a:lvl8pPr indent="-341456" lvl="7" marL="3657600" algn="ctr">
              <a:spcBef>
                <a:spcPts val="0"/>
              </a:spcBef>
              <a:spcAft>
                <a:spcPts val="0"/>
              </a:spcAft>
              <a:buSzPts val="1777"/>
              <a:buChar char="○"/>
              <a:defRPr sz="1777"/>
            </a:lvl8pPr>
            <a:lvl9pPr indent="-341456" lvl="8" marL="4114800" algn="ctr">
              <a:spcBef>
                <a:spcPts val="0"/>
              </a:spcBef>
              <a:spcAft>
                <a:spcPts val="0"/>
              </a:spcAft>
              <a:buSzPts val="1777"/>
              <a:buChar char="■"/>
              <a:defRPr sz="1777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>
              <a:buNone/>
              <a:defRPr sz="1269"/>
            </a:lvl1pPr>
            <a:lvl2pPr lvl="1">
              <a:buNone/>
              <a:defRPr sz="1269"/>
            </a:lvl2pPr>
            <a:lvl3pPr lvl="2">
              <a:buNone/>
              <a:defRPr sz="1269"/>
            </a:lvl3pPr>
            <a:lvl4pPr lvl="3">
              <a:buNone/>
              <a:defRPr sz="1269"/>
            </a:lvl4pPr>
            <a:lvl5pPr lvl="4">
              <a:buNone/>
              <a:defRPr sz="1269"/>
            </a:lvl5pPr>
            <a:lvl6pPr lvl="5">
              <a:buNone/>
              <a:defRPr sz="1269"/>
            </a:lvl6pPr>
            <a:lvl7pPr lvl="6">
              <a:buNone/>
              <a:defRPr sz="1269"/>
            </a:lvl7pPr>
            <a:lvl8pPr lvl="7">
              <a:buNone/>
              <a:defRPr sz="1269"/>
            </a:lvl8pPr>
            <a:lvl9pPr lvl="8">
              <a:buNone/>
              <a:defRPr sz="12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64468" y="654105"/>
            <a:ext cx="9963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5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5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5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5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5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5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5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5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55"/>
              <a:buNone/>
              <a:defRPr sz="3555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64468" y="1693927"/>
            <a:ext cx="99630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rmAutofit/>
          </a:bodyPr>
          <a:lstStyle>
            <a:lvl1pPr indent="-3737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85"/>
              <a:buChar char="●"/>
              <a:defRPr sz="2285">
                <a:solidFill>
                  <a:schemeClr val="dk2"/>
                </a:solidFill>
              </a:defRPr>
            </a:lvl1pPr>
            <a:lvl2pPr indent="-341455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2pPr>
            <a:lvl3pPr indent="-341455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3pPr>
            <a:lvl4pPr indent="-341455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4pPr>
            <a:lvl5pPr indent="-341455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5pPr>
            <a:lvl6pPr indent="-341455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6pPr>
            <a:lvl7pPr indent="-341455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●"/>
              <a:defRPr sz="1777">
                <a:solidFill>
                  <a:schemeClr val="dk2"/>
                </a:solidFill>
              </a:defRPr>
            </a:lvl7pPr>
            <a:lvl8pPr indent="-341456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○"/>
              <a:defRPr sz="1777">
                <a:solidFill>
                  <a:schemeClr val="dk2"/>
                </a:solidFill>
              </a:defRPr>
            </a:lvl8pPr>
            <a:lvl9pPr indent="-341456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77"/>
              <a:buChar char="■"/>
              <a:defRPr sz="1777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rmAutofit/>
          </a:bodyPr>
          <a:lstStyle>
            <a:lvl1pPr lvl="0" algn="r">
              <a:buNone/>
              <a:defRPr sz="1269">
                <a:solidFill>
                  <a:schemeClr val="dk2"/>
                </a:solidFill>
              </a:defRPr>
            </a:lvl1pPr>
            <a:lvl2pPr lvl="1" algn="r">
              <a:buNone/>
              <a:defRPr sz="1269">
                <a:solidFill>
                  <a:schemeClr val="dk2"/>
                </a:solidFill>
              </a:defRPr>
            </a:lvl2pPr>
            <a:lvl3pPr lvl="2" algn="r">
              <a:buNone/>
              <a:defRPr sz="1269">
                <a:solidFill>
                  <a:schemeClr val="dk2"/>
                </a:solidFill>
              </a:defRPr>
            </a:lvl3pPr>
            <a:lvl4pPr lvl="3" algn="r">
              <a:buNone/>
              <a:defRPr sz="1269">
                <a:solidFill>
                  <a:schemeClr val="dk2"/>
                </a:solidFill>
              </a:defRPr>
            </a:lvl4pPr>
            <a:lvl5pPr lvl="4" algn="r">
              <a:buNone/>
              <a:defRPr sz="1269">
                <a:solidFill>
                  <a:schemeClr val="dk2"/>
                </a:solidFill>
              </a:defRPr>
            </a:lvl5pPr>
            <a:lvl6pPr lvl="5" algn="r">
              <a:buNone/>
              <a:defRPr sz="1269">
                <a:solidFill>
                  <a:schemeClr val="dk2"/>
                </a:solidFill>
              </a:defRPr>
            </a:lvl6pPr>
            <a:lvl7pPr lvl="6" algn="r">
              <a:buNone/>
              <a:defRPr sz="1269">
                <a:solidFill>
                  <a:schemeClr val="dk2"/>
                </a:solidFill>
              </a:defRPr>
            </a:lvl7pPr>
            <a:lvl8pPr lvl="7" algn="r">
              <a:buNone/>
              <a:defRPr sz="1269">
                <a:solidFill>
                  <a:schemeClr val="dk2"/>
                </a:solidFill>
              </a:defRPr>
            </a:lvl8pPr>
            <a:lvl9pPr lvl="8" algn="r">
              <a:buNone/>
              <a:defRPr sz="1269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Editable-Family-Tree-055.jpg"/>
          <p:cNvPicPr preferRelativeResize="0"/>
          <p:nvPr/>
        </p:nvPicPr>
        <p:blipFill rotWithShape="1">
          <a:blip r:embed="rId3">
            <a:alphaModFix/>
          </a:blip>
          <a:srcRect b="1038" l="1038" r="1038" t="1038"/>
          <a:stretch/>
        </p:blipFill>
        <p:spPr>
          <a:xfrm>
            <a:off x="1" y="2245"/>
            <a:ext cx="10691998" cy="755550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345550" y="457188"/>
            <a:ext cx="60009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443935"/>
                </a:solidFill>
                <a:latin typeface="Kalnia"/>
                <a:ea typeface="Kalnia"/>
                <a:cs typeface="Kalnia"/>
                <a:sym typeface="Kalnia"/>
              </a:rPr>
              <a:t>FAMILY TREE</a:t>
            </a:r>
            <a:endParaRPr sz="4500">
              <a:solidFill>
                <a:srgbClr val="443935"/>
              </a:solidFill>
              <a:latin typeface="Kalnia"/>
              <a:ea typeface="Kalnia"/>
              <a:cs typeface="Kalnia"/>
              <a:sym typeface="Kalnia"/>
            </a:endParaRPr>
          </a:p>
        </p:txBody>
      </p:sp>
      <p:grpSp>
        <p:nvGrpSpPr>
          <p:cNvPr id="56" name="Google Shape;56;p13"/>
          <p:cNvGrpSpPr/>
          <p:nvPr/>
        </p:nvGrpSpPr>
        <p:grpSpPr>
          <a:xfrm>
            <a:off x="655250" y="1773975"/>
            <a:ext cx="4458500" cy="3600650"/>
            <a:chOff x="655250" y="1773975"/>
            <a:chExt cx="4458500" cy="3600650"/>
          </a:xfrm>
        </p:grpSpPr>
        <p:sp>
          <p:nvSpPr>
            <p:cNvPr id="57" name="Google Shape;57;p13"/>
            <p:cNvSpPr/>
            <p:nvPr/>
          </p:nvSpPr>
          <p:spPr>
            <a:xfrm rot="-5400000">
              <a:off x="383000" y="2046225"/>
              <a:ext cx="926700" cy="3822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655250" y="3103025"/>
              <a:ext cx="926700" cy="3822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sp>
          <p:nvSpPr>
            <p:cNvPr id="59" name="Google Shape;59;p13"/>
            <p:cNvSpPr/>
            <p:nvPr/>
          </p:nvSpPr>
          <p:spPr>
            <a:xfrm rot="-5400000">
              <a:off x="927500" y="2046225"/>
              <a:ext cx="926700" cy="3822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cxnSp>
          <p:nvCxnSpPr>
            <p:cNvPr id="60" name="Google Shape;60;p13"/>
            <p:cNvCxnSpPr>
              <a:stCxn id="57" idx="1"/>
            </p:cNvCxnSpPr>
            <p:nvPr/>
          </p:nvCxnSpPr>
          <p:spPr>
            <a:xfrm>
              <a:off x="846350" y="2700675"/>
              <a:ext cx="0" cy="3966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" name="Google Shape;61;p13"/>
            <p:cNvCxnSpPr>
              <a:stCxn id="59" idx="1"/>
            </p:cNvCxnSpPr>
            <p:nvPr/>
          </p:nvCxnSpPr>
          <p:spPr>
            <a:xfrm>
              <a:off x="1390850" y="2700675"/>
              <a:ext cx="0" cy="4065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2" name="Google Shape;62;p13"/>
            <p:cNvSpPr/>
            <p:nvPr/>
          </p:nvSpPr>
          <p:spPr>
            <a:xfrm rot="-5400000">
              <a:off x="1526750" y="2046225"/>
              <a:ext cx="926700" cy="3822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1799000" y="3103025"/>
              <a:ext cx="926700" cy="3822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sp>
          <p:nvSpPr>
            <p:cNvPr id="64" name="Google Shape;64;p13"/>
            <p:cNvSpPr/>
            <p:nvPr/>
          </p:nvSpPr>
          <p:spPr>
            <a:xfrm rot="-5400000">
              <a:off x="2071250" y="2046225"/>
              <a:ext cx="926700" cy="3822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cxnSp>
          <p:nvCxnSpPr>
            <p:cNvPr id="65" name="Google Shape;65;p13"/>
            <p:cNvCxnSpPr>
              <a:stCxn id="62" idx="1"/>
            </p:cNvCxnSpPr>
            <p:nvPr/>
          </p:nvCxnSpPr>
          <p:spPr>
            <a:xfrm>
              <a:off x="1990100" y="2700675"/>
              <a:ext cx="0" cy="3966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" name="Google Shape;66;p13"/>
            <p:cNvCxnSpPr>
              <a:stCxn id="64" idx="1"/>
            </p:cNvCxnSpPr>
            <p:nvPr/>
          </p:nvCxnSpPr>
          <p:spPr>
            <a:xfrm>
              <a:off x="2534600" y="2700675"/>
              <a:ext cx="0" cy="4065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7" name="Google Shape;67;p13"/>
            <p:cNvSpPr/>
            <p:nvPr/>
          </p:nvSpPr>
          <p:spPr>
            <a:xfrm>
              <a:off x="1503575" y="3887575"/>
              <a:ext cx="1222200" cy="5040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cxnSp>
          <p:nvCxnSpPr>
            <p:cNvPr id="68" name="Google Shape;68;p13"/>
            <p:cNvCxnSpPr>
              <a:stCxn id="63" idx="2"/>
            </p:cNvCxnSpPr>
            <p:nvPr/>
          </p:nvCxnSpPr>
          <p:spPr>
            <a:xfrm>
              <a:off x="2262350" y="3485225"/>
              <a:ext cx="0" cy="4032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3"/>
            <p:cNvCxnSpPr>
              <a:stCxn id="58" idx="2"/>
            </p:cNvCxnSpPr>
            <p:nvPr/>
          </p:nvCxnSpPr>
          <p:spPr>
            <a:xfrm flipH="1" rot="-5400000">
              <a:off x="1580450" y="3023375"/>
              <a:ext cx="220800" cy="1144500"/>
            </a:xfrm>
            <a:prstGeom prst="bent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0" name="Google Shape;70;p13"/>
            <p:cNvSpPr/>
            <p:nvPr/>
          </p:nvSpPr>
          <p:spPr>
            <a:xfrm rot="-5400000">
              <a:off x="2771050" y="2046225"/>
              <a:ext cx="926700" cy="3822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3043300" y="3103025"/>
              <a:ext cx="926700" cy="3822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sp>
          <p:nvSpPr>
            <p:cNvPr id="72" name="Google Shape;72;p13"/>
            <p:cNvSpPr/>
            <p:nvPr/>
          </p:nvSpPr>
          <p:spPr>
            <a:xfrm rot="-5400000">
              <a:off x="3315550" y="2046225"/>
              <a:ext cx="926700" cy="3822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cxnSp>
          <p:nvCxnSpPr>
            <p:cNvPr id="73" name="Google Shape;73;p13"/>
            <p:cNvCxnSpPr>
              <a:stCxn id="70" idx="1"/>
            </p:cNvCxnSpPr>
            <p:nvPr/>
          </p:nvCxnSpPr>
          <p:spPr>
            <a:xfrm>
              <a:off x="3234400" y="2700675"/>
              <a:ext cx="0" cy="3966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>
              <a:stCxn id="72" idx="1"/>
            </p:cNvCxnSpPr>
            <p:nvPr/>
          </p:nvCxnSpPr>
          <p:spPr>
            <a:xfrm>
              <a:off x="3778900" y="2700675"/>
              <a:ext cx="0" cy="4065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5" name="Google Shape;75;p13"/>
            <p:cNvSpPr/>
            <p:nvPr/>
          </p:nvSpPr>
          <p:spPr>
            <a:xfrm rot="-5400000">
              <a:off x="3914800" y="2046225"/>
              <a:ext cx="926700" cy="3822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4187050" y="3103025"/>
              <a:ext cx="926700" cy="3822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sp>
          <p:nvSpPr>
            <p:cNvPr id="77" name="Google Shape;77;p13"/>
            <p:cNvSpPr/>
            <p:nvPr/>
          </p:nvSpPr>
          <p:spPr>
            <a:xfrm rot="-5400000">
              <a:off x="4459300" y="2046225"/>
              <a:ext cx="926700" cy="3822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cxnSp>
          <p:nvCxnSpPr>
            <p:cNvPr id="78" name="Google Shape;78;p13"/>
            <p:cNvCxnSpPr>
              <a:stCxn id="75" idx="1"/>
            </p:cNvCxnSpPr>
            <p:nvPr/>
          </p:nvCxnSpPr>
          <p:spPr>
            <a:xfrm>
              <a:off x="4378150" y="2700675"/>
              <a:ext cx="0" cy="3966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>
              <a:stCxn id="77" idx="1"/>
            </p:cNvCxnSpPr>
            <p:nvPr/>
          </p:nvCxnSpPr>
          <p:spPr>
            <a:xfrm>
              <a:off x="4922650" y="2700675"/>
              <a:ext cx="0" cy="4065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0" name="Google Shape;80;p13"/>
            <p:cNvSpPr/>
            <p:nvPr/>
          </p:nvSpPr>
          <p:spPr>
            <a:xfrm>
              <a:off x="3043300" y="3887575"/>
              <a:ext cx="1222200" cy="5040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cxnSp>
          <p:nvCxnSpPr>
            <p:cNvPr id="81" name="Google Shape;81;p13"/>
            <p:cNvCxnSpPr>
              <a:stCxn id="71" idx="2"/>
            </p:cNvCxnSpPr>
            <p:nvPr/>
          </p:nvCxnSpPr>
          <p:spPr>
            <a:xfrm>
              <a:off x="3506650" y="3485225"/>
              <a:ext cx="0" cy="4059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" name="Google Shape;82;p13"/>
            <p:cNvCxnSpPr>
              <a:stCxn id="76" idx="2"/>
            </p:cNvCxnSpPr>
            <p:nvPr/>
          </p:nvCxnSpPr>
          <p:spPr>
            <a:xfrm rot="5400000">
              <a:off x="3970300" y="3023525"/>
              <a:ext cx="218400" cy="1141800"/>
            </a:xfrm>
            <a:prstGeom prst="bent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3" name="Google Shape;83;p13"/>
            <p:cNvSpPr/>
            <p:nvPr/>
          </p:nvSpPr>
          <p:spPr>
            <a:xfrm>
              <a:off x="3506650" y="4870625"/>
              <a:ext cx="1303500" cy="5040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cxnSp>
          <p:nvCxnSpPr>
            <p:cNvPr id="84" name="Google Shape;84;p13"/>
            <p:cNvCxnSpPr/>
            <p:nvPr/>
          </p:nvCxnSpPr>
          <p:spPr>
            <a:xfrm>
              <a:off x="3902700" y="4393725"/>
              <a:ext cx="0" cy="4788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" name="Google Shape;85;p13"/>
            <p:cNvCxnSpPr>
              <a:stCxn id="67" idx="2"/>
            </p:cNvCxnSpPr>
            <p:nvPr/>
          </p:nvCxnSpPr>
          <p:spPr>
            <a:xfrm flipH="1" rot="-5400000">
              <a:off x="2886725" y="3619525"/>
              <a:ext cx="241500" cy="1785600"/>
            </a:xfrm>
            <a:prstGeom prst="bent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6" name="Google Shape;86;p13"/>
          <p:cNvGrpSpPr/>
          <p:nvPr/>
        </p:nvGrpSpPr>
        <p:grpSpPr>
          <a:xfrm>
            <a:off x="5586550" y="1773975"/>
            <a:ext cx="4458500" cy="3600650"/>
            <a:chOff x="5586550" y="1773975"/>
            <a:chExt cx="4458500" cy="3600650"/>
          </a:xfrm>
        </p:grpSpPr>
        <p:sp>
          <p:nvSpPr>
            <p:cNvPr id="87" name="Google Shape;87;p13"/>
            <p:cNvSpPr/>
            <p:nvPr/>
          </p:nvSpPr>
          <p:spPr>
            <a:xfrm rot="-5400000">
              <a:off x="5314300" y="2046225"/>
              <a:ext cx="926700" cy="3822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5586550" y="3103025"/>
              <a:ext cx="926700" cy="3822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sp>
          <p:nvSpPr>
            <p:cNvPr id="89" name="Google Shape;89;p13"/>
            <p:cNvSpPr/>
            <p:nvPr/>
          </p:nvSpPr>
          <p:spPr>
            <a:xfrm rot="-5400000">
              <a:off x="5858800" y="2046225"/>
              <a:ext cx="926700" cy="3822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cxnSp>
          <p:nvCxnSpPr>
            <p:cNvPr id="90" name="Google Shape;90;p13"/>
            <p:cNvCxnSpPr>
              <a:stCxn id="87" idx="1"/>
            </p:cNvCxnSpPr>
            <p:nvPr/>
          </p:nvCxnSpPr>
          <p:spPr>
            <a:xfrm>
              <a:off x="5777650" y="2700675"/>
              <a:ext cx="0" cy="3966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" name="Google Shape;91;p13"/>
            <p:cNvCxnSpPr>
              <a:stCxn id="89" idx="1"/>
            </p:cNvCxnSpPr>
            <p:nvPr/>
          </p:nvCxnSpPr>
          <p:spPr>
            <a:xfrm>
              <a:off x="6322150" y="2700675"/>
              <a:ext cx="0" cy="4065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2" name="Google Shape;92;p13"/>
            <p:cNvSpPr/>
            <p:nvPr/>
          </p:nvSpPr>
          <p:spPr>
            <a:xfrm rot="-5400000">
              <a:off x="6458050" y="2046225"/>
              <a:ext cx="926700" cy="3822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6730300" y="3103025"/>
              <a:ext cx="926700" cy="3822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sp>
          <p:nvSpPr>
            <p:cNvPr id="94" name="Google Shape;94;p13"/>
            <p:cNvSpPr/>
            <p:nvPr/>
          </p:nvSpPr>
          <p:spPr>
            <a:xfrm rot="-5400000">
              <a:off x="7002550" y="2046225"/>
              <a:ext cx="926700" cy="3822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cxnSp>
          <p:nvCxnSpPr>
            <p:cNvPr id="95" name="Google Shape;95;p13"/>
            <p:cNvCxnSpPr>
              <a:stCxn id="92" idx="1"/>
            </p:cNvCxnSpPr>
            <p:nvPr/>
          </p:nvCxnSpPr>
          <p:spPr>
            <a:xfrm>
              <a:off x="6921400" y="2700675"/>
              <a:ext cx="0" cy="3966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" name="Google Shape;96;p13"/>
            <p:cNvCxnSpPr>
              <a:stCxn id="94" idx="1"/>
            </p:cNvCxnSpPr>
            <p:nvPr/>
          </p:nvCxnSpPr>
          <p:spPr>
            <a:xfrm>
              <a:off x="7465900" y="2700675"/>
              <a:ext cx="0" cy="4065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7" name="Google Shape;97;p13"/>
            <p:cNvSpPr/>
            <p:nvPr/>
          </p:nvSpPr>
          <p:spPr>
            <a:xfrm>
              <a:off x="6434875" y="3887575"/>
              <a:ext cx="1222200" cy="5040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cxnSp>
          <p:nvCxnSpPr>
            <p:cNvPr id="98" name="Google Shape;98;p13"/>
            <p:cNvCxnSpPr>
              <a:stCxn id="93" idx="2"/>
            </p:cNvCxnSpPr>
            <p:nvPr/>
          </p:nvCxnSpPr>
          <p:spPr>
            <a:xfrm>
              <a:off x="7193650" y="3485225"/>
              <a:ext cx="0" cy="4032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9" name="Google Shape;99;p13"/>
            <p:cNvCxnSpPr>
              <a:stCxn id="88" idx="2"/>
            </p:cNvCxnSpPr>
            <p:nvPr/>
          </p:nvCxnSpPr>
          <p:spPr>
            <a:xfrm flipH="1" rot="-5400000">
              <a:off x="6511750" y="3023375"/>
              <a:ext cx="220800" cy="1144500"/>
            </a:xfrm>
            <a:prstGeom prst="bent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0" name="Google Shape;100;p13"/>
            <p:cNvSpPr/>
            <p:nvPr/>
          </p:nvSpPr>
          <p:spPr>
            <a:xfrm rot="-5400000">
              <a:off x="7702350" y="2046225"/>
              <a:ext cx="926700" cy="3822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7974600" y="3103025"/>
              <a:ext cx="926700" cy="3822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sp>
          <p:nvSpPr>
            <p:cNvPr id="102" name="Google Shape;102;p13"/>
            <p:cNvSpPr/>
            <p:nvPr/>
          </p:nvSpPr>
          <p:spPr>
            <a:xfrm rot="-5400000">
              <a:off x="8246850" y="2046225"/>
              <a:ext cx="926700" cy="3822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cxnSp>
          <p:nvCxnSpPr>
            <p:cNvPr id="103" name="Google Shape;103;p13"/>
            <p:cNvCxnSpPr>
              <a:stCxn id="100" idx="1"/>
            </p:cNvCxnSpPr>
            <p:nvPr/>
          </p:nvCxnSpPr>
          <p:spPr>
            <a:xfrm>
              <a:off x="8165700" y="2700675"/>
              <a:ext cx="0" cy="3966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" name="Google Shape;104;p13"/>
            <p:cNvCxnSpPr>
              <a:stCxn id="102" idx="1"/>
            </p:cNvCxnSpPr>
            <p:nvPr/>
          </p:nvCxnSpPr>
          <p:spPr>
            <a:xfrm>
              <a:off x="8710200" y="2700675"/>
              <a:ext cx="0" cy="4065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5" name="Google Shape;105;p13"/>
            <p:cNvSpPr/>
            <p:nvPr/>
          </p:nvSpPr>
          <p:spPr>
            <a:xfrm rot="-5400000">
              <a:off x="8846100" y="2046225"/>
              <a:ext cx="926700" cy="3822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9118350" y="3103025"/>
              <a:ext cx="926700" cy="3822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sp>
          <p:nvSpPr>
            <p:cNvPr id="107" name="Google Shape;107;p13"/>
            <p:cNvSpPr/>
            <p:nvPr/>
          </p:nvSpPr>
          <p:spPr>
            <a:xfrm rot="-5400000">
              <a:off x="9390600" y="2046225"/>
              <a:ext cx="926700" cy="3822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cxnSp>
          <p:nvCxnSpPr>
            <p:cNvPr id="108" name="Google Shape;108;p13"/>
            <p:cNvCxnSpPr>
              <a:stCxn id="105" idx="1"/>
            </p:cNvCxnSpPr>
            <p:nvPr/>
          </p:nvCxnSpPr>
          <p:spPr>
            <a:xfrm>
              <a:off x="9309450" y="2700675"/>
              <a:ext cx="0" cy="3966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" name="Google Shape;109;p13"/>
            <p:cNvCxnSpPr>
              <a:stCxn id="107" idx="1"/>
            </p:cNvCxnSpPr>
            <p:nvPr/>
          </p:nvCxnSpPr>
          <p:spPr>
            <a:xfrm>
              <a:off x="9853950" y="2700675"/>
              <a:ext cx="0" cy="4065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0" name="Google Shape;110;p13"/>
            <p:cNvSpPr/>
            <p:nvPr/>
          </p:nvSpPr>
          <p:spPr>
            <a:xfrm>
              <a:off x="7974600" y="3887575"/>
              <a:ext cx="1222200" cy="5040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cxnSp>
          <p:nvCxnSpPr>
            <p:cNvPr id="111" name="Google Shape;111;p13"/>
            <p:cNvCxnSpPr>
              <a:stCxn id="101" idx="2"/>
            </p:cNvCxnSpPr>
            <p:nvPr/>
          </p:nvCxnSpPr>
          <p:spPr>
            <a:xfrm>
              <a:off x="8437950" y="3485225"/>
              <a:ext cx="0" cy="4059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2" name="Google Shape;112;p13"/>
            <p:cNvCxnSpPr>
              <a:stCxn id="106" idx="2"/>
            </p:cNvCxnSpPr>
            <p:nvPr/>
          </p:nvCxnSpPr>
          <p:spPr>
            <a:xfrm rot="5400000">
              <a:off x="8901600" y="3023525"/>
              <a:ext cx="218400" cy="1141800"/>
            </a:xfrm>
            <a:prstGeom prst="bent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3" name="Google Shape;113;p13"/>
            <p:cNvSpPr/>
            <p:nvPr/>
          </p:nvSpPr>
          <p:spPr>
            <a:xfrm>
              <a:off x="5890900" y="4870625"/>
              <a:ext cx="1303500" cy="5040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cxnSp>
          <p:nvCxnSpPr>
            <p:cNvPr id="114" name="Google Shape;114;p13"/>
            <p:cNvCxnSpPr/>
            <p:nvPr/>
          </p:nvCxnSpPr>
          <p:spPr>
            <a:xfrm>
              <a:off x="6799100" y="4389925"/>
              <a:ext cx="0" cy="4743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5" name="Google Shape;115;p13"/>
            <p:cNvCxnSpPr>
              <a:stCxn id="110" idx="2"/>
            </p:cNvCxnSpPr>
            <p:nvPr/>
          </p:nvCxnSpPr>
          <p:spPr>
            <a:xfrm rot="5400000">
              <a:off x="7570950" y="3617425"/>
              <a:ext cx="240600" cy="1788900"/>
            </a:xfrm>
            <a:prstGeom prst="bentConnector2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6" name="Google Shape;116;p13"/>
          <p:cNvGrpSpPr/>
          <p:nvPr/>
        </p:nvGrpSpPr>
        <p:grpSpPr>
          <a:xfrm>
            <a:off x="4502275" y="5117775"/>
            <a:ext cx="1687500" cy="1563000"/>
            <a:chOff x="4502275" y="5117775"/>
            <a:chExt cx="1687500" cy="1563000"/>
          </a:xfrm>
        </p:grpSpPr>
        <p:cxnSp>
          <p:nvCxnSpPr>
            <p:cNvPr id="117" name="Google Shape;117;p13"/>
            <p:cNvCxnSpPr>
              <a:stCxn id="83" idx="3"/>
              <a:endCxn id="113" idx="1"/>
            </p:cNvCxnSpPr>
            <p:nvPr/>
          </p:nvCxnSpPr>
          <p:spPr>
            <a:xfrm>
              <a:off x="4810150" y="5122625"/>
              <a:ext cx="1080900" cy="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8" name="Google Shape;118;p13"/>
            <p:cNvSpPr/>
            <p:nvPr/>
          </p:nvSpPr>
          <p:spPr>
            <a:xfrm>
              <a:off x="4502275" y="6045075"/>
              <a:ext cx="1687500" cy="635700"/>
            </a:xfrm>
            <a:prstGeom prst="roundRect">
              <a:avLst>
                <a:gd fmla="val 16667" name="adj"/>
              </a:avLst>
            </a:prstGeom>
            <a:solidFill>
              <a:srgbClr val="FFFFFF">
                <a:alpha val="90000"/>
              </a:srgbClr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latin typeface="Mrs Saint Delafield"/>
                <a:ea typeface="Mrs Saint Delafield"/>
                <a:cs typeface="Mrs Saint Delafield"/>
                <a:sym typeface="Mrs Saint Delafield"/>
              </a:endParaRPr>
            </a:p>
          </p:txBody>
        </p:sp>
        <p:cxnSp>
          <p:nvCxnSpPr>
            <p:cNvPr id="119" name="Google Shape;119;p13"/>
            <p:cNvCxnSpPr>
              <a:endCxn id="118" idx="0"/>
            </p:cNvCxnSpPr>
            <p:nvPr/>
          </p:nvCxnSpPr>
          <p:spPr>
            <a:xfrm flipH="1">
              <a:off x="5346025" y="5117775"/>
              <a:ext cx="5100" cy="927300"/>
            </a:xfrm>
            <a:prstGeom prst="straightConnector1">
              <a:avLst/>
            </a:prstGeom>
            <a:noFill/>
            <a:ln cap="flat" cmpd="sng" w="19050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0" name="Google Shape;120;p13"/>
          <p:cNvSpPr/>
          <p:nvPr/>
        </p:nvSpPr>
        <p:spPr>
          <a:xfrm>
            <a:off x="655250" y="4870625"/>
            <a:ext cx="1743600" cy="1810200"/>
          </a:xfrm>
          <a:prstGeom prst="roundRect">
            <a:avLst>
              <a:gd fmla="val 4389" name="adj"/>
            </a:avLst>
          </a:prstGeom>
          <a:solidFill>
            <a:srgbClr val="FFFFFF">
              <a:alpha val="90000"/>
            </a:srgbClr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Mrs Saint Delafield"/>
                <a:ea typeface="Mrs Saint Delafield"/>
                <a:cs typeface="Mrs Saint Delafield"/>
                <a:sym typeface="Mrs Saint Delafield"/>
              </a:rPr>
              <a:t>Notes</a:t>
            </a:r>
            <a:endParaRPr sz="1800">
              <a:latin typeface="Mrs Saint Delafield"/>
              <a:ea typeface="Mrs Saint Delafield"/>
              <a:cs typeface="Mrs Saint Delafield"/>
              <a:sym typeface="Mrs Saint Delafield"/>
            </a:endParaRPr>
          </a:p>
        </p:txBody>
      </p:sp>
      <p:sp>
        <p:nvSpPr>
          <p:cNvPr id="121" name="Google Shape;121;p13"/>
          <p:cNvSpPr/>
          <p:nvPr/>
        </p:nvSpPr>
        <p:spPr>
          <a:xfrm>
            <a:off x="8293200" y="4870625"/>
            <a:ext cx="1743600" cy="1810200"/>
          </a:xfrm>
          <a:prstGeom prst="roundRect">
            <a:avLst>
              <a:gd fmla="val 4389" name="adj"/>
            </a:avLst>
          </a:prstGeom>
          <a:solidFill>
            <a:srgbClr val="FFFFFF">
              <a:alpha val="90000"/>
            </a:srgbClr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1"/>
                </a:solidFill>
                <a:latin typeface="Mrs Saint Delafield"/>
                <a:ea typeface="Mrs Saint Delafield"/>
                <a:cs typeface="Mrs Saint Delafield"/>
                <a:sym typeface="Mrs Saint Delafield"/>
              </a:rPr>
              <a:t>Sources</a:t>
            </a:r>
            <a:endParaRPr sz="1800">
              <a:solidFill>
                <a:schemeClr val="dk1"/>
              </a:solidFill>
              <a:latin typeface="Mrs Saint Delafield"/>
              <a:ea typeface="Mrs Saint Delafield"/>
              <a:cs typeface="Mrs Saint Delafield"/>
              <a:sym typeface="Mrs Saint Delafie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Mrs Saint Delafield"/>
              <a:ea typeface="Mrs Saint Delafield"/>
              <a:cs typeface="Mrs Saint Delafield"/>
              <a:sym typeface="Mrs Saint Delafie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