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7560000" cx="10692000"/>
  <p:notesSz cx="6858000" cy="9144000"/>
  <p:embeddedFontLst>
    <p:embeddedFont>
      <p:font typeface="Montserrat"/>
      <p:regular r:id="rId8"/>
      <p:bold r:id="rId9"/>
      <p:italic r:id="rId10"/>
      <p:boldItalic r:id="rId11"/>
    </p:embeddedFont>
    <p:embeddedFont>
      <p:font typeface="Montserrat Medium"/>
      <p:regular r:id="rId12"/>
      <p:bold r:id="rId13"/>
      <p:italic r:id="rId14"/>
      <p:boldItalic r:id="rId15"/>
    </p:embeddedFont>
    <p:embeddedFont>
      <p:font typeface="Mrs Saint Delafield"/>
      <p:regular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381">
          <p15:clr>
            <a:srgbClr val="747775"/>
          </p15:clr>
        </p15:guide>
        <p15:guide id="2" pos="336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DF1EC2D4-A018-46B2-B6ED-111D64D64355}">
  <a:tblStyle styleId="{DF1EC2D4-A018-46B2-B6ED-111D64D6435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381" orient="horz"/>
        <p:guide pos="33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-boldItalic.fntdata"/><Relationship Id="rId10" Type="http://schemas.openxmlformats.org/officeDocument/2006/relationships/font" Target="fonts/Montserrat-italic.fntdata"/><Relationship Id="rId13" Type="http://schemas.openxmlformats.org/officeDocument/2006/relationships/font" Target="fonts/MontserratMedium-bold.fntdata"/><Relationship Id="rId12" Type="http://schemas.openxmlformats.org/officeDocument/2006/relationships/font" Target="fonts/MontserratMedium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font" Target="fonts/Montserrat-bold.fntdata"/><Relationship Id="rId15" Type="http://schemas.openxmlformats.org/officeDocument/2006/relationships/font" Target="fonts/MontserratMedium-boldItalic.fntdata"/><Relationship Id="rId14" Type="http://schemas.openxmlformats.org/officeDocument/2006/relationships/font" Target="fonts/MontserratMedium-italic.fntdata"/><Relationship Id="rId16" Type="http://schemas.openxmlformats.org/officeDocument/2006/relationships/font" Target="fonts/MrsSaintDelafield-regular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font" Target="fonts/Montserrat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64478" y="1094388"/>
            <a:ext cx="9963000" cy="30168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1pPr>
            <a:lvl2pPr lvl="1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2pPr>
            <a:lvl3pPr lvl="2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3pPr>
            <a:lvl4pPr lvl="3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4pPr>
            <a:lvl5pPr lvl="4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5pPr>
            <a:lvl6pPr lvl="5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6pPr>
            <a:lvl7pPr lvl="6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7pPr>
            <a:lvl8pPr lvl="7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8pPr>
            <a:lvl9pPr lvl="8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1pPr>
            <a:lvl2pPr lvl="1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2pPr>
            <a:lvl3pPr lvl="2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3pPr>
            <a:lvl4pPr lvl="3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4pPr>
            <a:lvl5pPr lvl="4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5pPr>
            <a:lvl6pPr lvl="5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6pPr>
            <a:lvl7pPr lvl="6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7pPr>
            <a:lvl8pPr lvl="7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8pPr>
            <a:lvl9pPr lvl="8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 algn="ctr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 algn="ctr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 algn="ctr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5" lvl="7" marL="36576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5" lvl="8" marL="41148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1pPr>
            <a:lvl2pPr lvl="1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2pPr>
            <a:lvl3pPr lvl="2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3pPr>
            <a:lvl4pPr lvl="3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4pPr>
            <a:lvl5pPr lvl="4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5pPr>
            <a:lvl6pPr lvl="5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6pPr>
            <a:lvl7pPr lvl="6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7pPr>
            <a:lvl8pPr lvl="7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8pPr>
            <a:lvl9pPr lvl="8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5" lvl="7" marL="36576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5" lvl="8" marL="41148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1455" lvl="0" marL="4572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1455" lvl="0" marL="4572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1pPr>
            <a:lvl2pPr lvl="1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2pPr>
            <a:lvl3pPr lvl="2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3pPr>
            <a:lvl4pPr lvl="3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4pPr>
            <a:lvl5pPr lvl="4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5pPr>
            <a:lvl6pPr lvl="5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6pPr>
            <a:lvl7pPr lvl="6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7pPr>
            <a:lvl8pPr lvl="7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8pPr>
            <a:lvl9pPr lvl="8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25333" lvl="0" marL="4572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73245" y="661638"/>
            <a:ext cx="7445700" cy="60126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1pPr>
            <a:lvl2pPr lvl="1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2pPr>
            <a:lvl3pPr lvl="2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3pPr>
            <a:lvl4pPr lvl="3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4pPr>
            <a:lvl5pPr lvl="4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5pPr>
            <a:lvl6pPr lvl="5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6pPr>
            <a:lvl7pPr lvl="6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7pPr>
            <a:lvl8pPr lvl="7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8pPr>
            <a:lvl9pPr lvl="8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10447" y="1812541"/>
            <a:ext cx="4730100" cy="2178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1pPr>
            <a:lvl2pPr lvl="1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2pPr>
            <a:lvl3pPr lvl="2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3pPr>
            <a:lvl4pPr lvl="3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4pPr>
            <a:lvl5pPr lvl="4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5pPr>
            <a:lvl6pPr lvl="5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6pPr>
            <a:lvl7pPr lvl="6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7pPr>
            <a:lvl8pPr lvl="7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8pPr>
            <a:lvl9pPr lvl="8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10447" y="4120005"/>
            <a:ext cx="4730100" cy="18153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373700" lvl="0" marL="457200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5" lvl="7" marL="36576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5" lvl="8" marL="41148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85"/>
              <a:buNone/>
              <a:defRPr sz="2285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85"/>
              <a:buChar char="●"/>
              <a:defRPr sz="2285">
                <a:solidFill>
                  <a:schemeClr val="dk2"/>
                </a:solidFill>
              </a:defRPr>
            </a:lvl1pPr>
            <a:lvl2pPr indent="-341455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2pPr>
            <a:lvl3pPr indent="-341455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3pPr>
            <a:lvl4pPr indent="-341455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●"/>
              <a:defRPr sz="1777">
                <a:solidFill>
                  <a:schemeClr val="dk2"/>
                </a:solidFill>
              </a:defRPr>
            </a:lvl4pPr>
            <a:lvl5pPr indent="-341455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5pPr>
            <a:lvl6pPr indent="-341455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6pPr>
            <a:lvl7pPr indent="-341455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●"/>
              <a:defRPr sz="1777">
                <a:solidFill>
                  <a:schemeClr val="dk2"/>
                </a:solidFill>
              </a:defRPr>
            </a:lvl7pPr>
            <a:lvl8pPr indent="-341455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8pPr>
            <a:lvl9pPr indent="-341455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r">
              <a:buNone/>
              <a:defRPr sz="1269">
                <a:solidFill>
                  <a:schemeClr val="dk2"/>
                </a:solidFill>
              </a:defRPr>
            </a:lvl1pPr>
            <a:lvl2pPr lvl="1" algn="r">
              <a:buNone/>
              <a:defRPr sz="1269">
                <a:solidFill>
                  <a:schemeClr val="dk2"/>
                </a:solidFill>
              </a:defRPr>
            </a:lvl2pPr>
            <a:lvl3pPr lvl="2" algn="r">
              <a:buNone/>
              <a:defRPr sz="1269">
                <a:solidFill>
                  <a:schemeClr val="dk2"/>
                </a:solidFill>
              </a:defRPr>
            </a:lvl3pPr>
            <a:lvl4pPr lvl="3" algn="r">
              <a:buNone/>
              <a:defRPr sz="1269">
                <a:solidFill>
                  <a:schemeClr val="dk2"/>
                </a:solidFill>
              </a:defRPr>
            </a:lvl4pPr>
            <a:lvl5pPr lvl="4" algn="r">
              <a:buNone/>
              <a:defRPr sz="1269">
                <a:solidFill>
                  <a:schemeClr val="dk2"/>
                </a:solidFill>
              </a:defRPr>
            </a:lvl5pPr>
            <a:lvl6pPr lvl="5" algn="r">
              <a:buNone/>
              <a:defRPr sz="1269">
                <a:solidFill>
                  <a:schemeClr val="dk2"/>
                </a:solidFill>
              </a:defRPr>
            </a:lvl6pPr>
            <a:lvl7pPr lvl="6" algn="r">
              <a:buNone/>
              <a:defRPr sz="1269">
                <a:solidFill>
                  <a:schemeClr val="dk2"/>
                </a:solidFill>
              </a:defRPr>
            </a:lvl7pPr>
            <a:lvl8pPr lvl="7" algn="r">
              <a:buNone/>
              <a:defRPr sz="1269">
                <a:solidFill>
                  <a:schemeClr val="dk2"/>
                </a:solidFill>
              </a:defRPr>
            </a:lvl8pPr>
            <a:lvl9pPr lvl="8" algn="r">
              <a:buNone/>
              <a:defRPr sz="1269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24149" y="79117"/>
            <a:ext cx="4389900" cy="1246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100">
                <a:latin typeface="Mrs Saint Delafield"/>
                <a:ea typeface="Mrs Saint Delafield"/>
                <a:cs typeface="Mrs Saint Delafield"/>
                <a:sym typeface="Mrs Saint Delafield"/>
              </a:rPr>
              <a:t>January</a:t>
            </a:r>
            <a:endParaRPr sz="8100">
              <a:latin typeface="Mrs Saint Delafield"/>
              <a:ea typeface="Mrs Saint Delafield"/>
              <a:cs typeface="Mrs Saint Delafield"/>
              <a:sym typeface="Mrs Saint Delafield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5907726" y="132217"/>
            <a:ext cx="43899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8400">
                <a:solidFill>
                  <a:srgbClr val="595959"/>
                </a:solidFill>
                <a:latin typeface="Mrs Saint Delafield"/>
                <a:ea typeface="Mrs Saint Delafield"/>
                <a:cs typeface="Mrs Saint Delafield"/>
                <a:sym typeface="Mrs Saint Delafield"/>
              </a:rPr>
              <a:t>2026</a:t>
            </a:r>
            <a:endParaRPr sz="8400">
              <a:solidFill>
                <a:srgbClr val="595959"/>
              </a:solidFill>
              <a:latin typeface="Mrs Saint Delafield"/>
              <a:ea typeface="Mrs Saint Delafield"/>
              <a:cs typeface="Mrs Saint Delafield"/>
              <a:sym typeface="Mrs Saint Delafield"/>
            </a:endParaRPr>
          </a:p>
        </p:txBody>
      </p:sp>
      <p:graphicFrame>
        <p:nvGraphicFramePr>
          <p:cNvPr id="56" name="Google Shape;56;p13"/>
          <p:cNvGraphicFramePr/>
          <p:nvPr/>
        </p:nvGraphicFramePr>
        <p:xfrm>
          <a:off x="304238" y="16335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{DF1EC2D4-A018-46B2-B6ED-111D64D64355}</a:tableStyleId>
              </a:tblPr>
              <a:tblGrid>
                <a:gridCol w="1035500"/>
                <a:gridCol w="1035500"/>
                <a:gridCol w="1035500"/>
                <a:gridCol w="1035500"/>
                <a:gridCol w="1035500"/>
                <a:gridCol w="1035500"/>
                <a:gridCol w="1035500"/>
              </a:tblGrid>
              <a:tr h="379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SUN</a:t>
                      </a:r>
                      <a:endParaRPr sz="16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MON</a:t>
                      </a:r>
                      <a:endParaRPr sz="16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TUE</a:t>
                      </a:r>
                      <a:endParaRPr sz="16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WED</a:t>
                      </a:r>
                      <a:endParaRPr sz="16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THU</a:t>
                      </a:r>
                      <a:endParaRPr sz="16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FRI</a:t>
                      </a:r>
                      <a:endParaRPr sz="16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SAT</a:t>
                      </a:r>
                      <a:endParaRPr sz="16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713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713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713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713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713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713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pSp>
        <p:nvGrpSpPr>
          <p:cNvPr id="57" name="Google Shape;57;p13"/>
          <p:cNvGrpSpPr/>
          <p:nvPr/>
        </p:nvGrpSpPr>
        <p:grpSpPr>
          <a:xfrm>
            <a:off x="1083753" y="2087800"/>
            <a:ext cx="6402000" cy="189000"/>
            <a:chOff x="1083753" y="2087800"/>
            <a:chExt cx="6402000" cy="189000"/>
          </a:xfrm>
        </p:grpSpPr>
        <p:sp>
          <p:nvSpPr>
            <p:cNvPr id="58" name="Google Shape;58;p13"/>
            <p:cNvSpPr/>
            <p:nvPr/>
          </p:nvSpPr>
          <p:spPr>
            <a:xfrm>
              <a:off x="1083753" y="2087800"/>
              <a:ext cx="189000" cy="189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/>
            </a:p>
          </p:txBody>
        </p:sp>
        <p:sp>
          <p:nvSpPr>
            <p:cNvPr id="59" name="Google Shape;59;p13"/>
            <p:cNvSpPr/>
            <p:nvPr/>
          </p:nvSpPr>
          <p:spPr>
            <a:xfrm>
              <a:off x="2119253" y="2087800"/>
              <a:ext cx="189000" cy="189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" name="Google Shape;60;p13"/>
            <p:cNvSpPr/>
            <p:nvPr/>
          </p:nvSpPr>
          <p:spPr>
            <a:xfrm>
              <a:off x="3154753" y="2087800"/>
              <a:ext cx="189000" cy="189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" name="Google Shape;61;p13"/>
            <p:cNvSpPr/>
            <p:nvPr/>
          </p:nvSpPr>
          <p:spPr>
            <a:xfrm>
              <a:off x="4190253" y="2087800"/>
              <a:ext cx="189000" cy="189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" name="Google Shape;62;p13"/>
            <p:cNvSpPr/>
            <p:nvPr/>
          </p:nvSpPr>
          <p:spPr>
            <a:xfrm>
              <a:off x="5225753" y="2087800"/>
              <a:ext cx="189000" cy="189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" name="Google Shape;63;p13"/>
            <p:cNvSpPr/>
            <p:nvPr/>
          </p:nvSpPr>
          <p:spPr>
            <a:xfrm>
              <a:off x="6261253" y="2087800"/>
              <a:ext cx="189000" cy="189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" name="Google Shape;64;p13"/>
            <p:cNvSpPr/>
            <p:nvPr/>
          </p:nvSpPr>
          <p:spPr>
            <a:xfrm>
              <a:off x="7296753" y="2087800"/>
              <a:ext cx="189000" cy="189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5" name="Google Shape;65;p13"/>
          <p:cNvGrpSpPr/>
          <p:nvPr/>
        </p:nvGrpSpPr>
        <p:grpSpPr>
          <a:xfrm>
            <a:off x="1088357" y="2956450"/>
            <a:ext cx="6402000" cy="189000"/>
            <a:chOff x="1083753" y="2087800"/>
            <a:chExt cx="6402000" cy="189000"/>
          </a:xfrm>
        </p:grpSpPr>
        <p:sp>
          <p:nvSpPr>
            <p:cNvPr id="66" name="Google Shape;66;p13"/>
            <p:cNvSpPr/>
            <p:nvPr/>
          </p:nvSpPr>
          <p:spPr>
            <a:xfrm>
              <a:off x="1083753" y="2087800"/>
              <a:ext cx="189000" cy="189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" name="Google Shape;67;p13"/>
            <p:cNvSpPr/>
            <p:nvPr/>
          </p:nvSpPr>
          <p:spPr>
            <a:xfrm>
              <a:off x="2119253" y="2087800"/>
              <a:ext cx="189000" cy="189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" name="Google Shape;68;p13"/>
            <p:cNvSpPr/>
            <p:nvPr/>
          </p:nvSpPr>
          <p:spPr>
            <a:xfrm>
              <a:off x="3154753" y="2087800"/>
              <a:ext cx="189000" cy="189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" name="Google Shape;69;p13"/>
            <p:cNvSpPr/>
            <p:nvPr/>
          </p:nvSpPr>
          <p:spPr>
            <a:xfrm>
              <a:off x="4190253" y="2087800"/>
              <a:ext cx="189000" cy="189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" name="Google Shape;70;p13"/>
            <p:cNvSpPr/>
            <p:nvPr/>
          </p:nvSpPr>
          <p:spPr>
            <a:xfrm>
              <a:off x="5225753" y="2087800"/>
              <a:ext cx="189000" cy="189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" name="Google Shape;71;p13"/>
            <p:cNvSpPr/>
            <p:nvPr/>
          </p:nvSpPr>
          <p:spPr>
            <a:xfrm>
              <a:off x="6261253" y="2087800"/>
              <a:ext cx="189000" cy="189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13"/>
            <p:cNvSpPr/>
            <p:nvPr/>
          </p:nvSpPr>
          <p:spPr>
            <a:xfrm>
              <a:off x="7296753" y="2087800"/>
              <a:ext cx="189000" cy="189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3" name="Google Shape;73;p13"/>
          <p:cNvGrpSpPr/>
          <p:nvPr/>
        </p:nvGrpSpPr>
        <p:grpSpPr>
          <a:xfrm>
            <a:off x="1088357" y="3825100"/>
            <a:ext cx="6402000" cy="189000"/>
            <a:chOff x="1083753" y="2087800"/>
            <a:chExt cx="6402000" cy="189000"/>
          </a:xfrm>
        </p:grpSpPr>
        <p:sp>
          <p:nvSpPr>
            <p:cNvPr id="74" name="Google Shape;74;p13"/>
            <p:cNvSpPr/>
            <p:nvPr/>
          </p:nvSpPr>
          <p:spPr>
            <a:xfrm>
              <a:off x="1083753" y="2087800"/>
              <a:ext cx="189000" cy="189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13"/>
            <p:cNvSpPr/>
            <p:nvPr/>
          </p:nvSpPr>
          <p:spPr>
            <a:xfrm>
              <a:off x="2119253" y="2087800"/>
              <a:ext cx="189000" cy="189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13"/>
            <p:cNvSpPr/>
            <p:nvPr/>
          </p:nvSpPr>
          <p:spPr>
            <a:xfrm>
              <a:off x="3154753" y="2087800"/>
              <a:ext cx="189000" cy="189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" name="Google Shape;77;p13"/>
            <p:cNvSpPr/>
            <p:nvPr/>
          </p:nvSpPr>
          <p:spPr>
            <a:xfrm>
              <a:off x="4190253" y="2087800"/>
              <a:ext cx="189000" cy="189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13"/>
            <p:cNvSpPr/>
            <p:nvPr/>
          </p:nvSpPr>
          <p:spPr>
            <a:xfrm>
              <a:off x="5225753" y="2087800"/>
              <a:ext cx="189000" cy="189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13"/>
            <p:cNvSpPr/>
            <p:nvPr/>
          </p:nvSpPr>
          <p:spPr>
            <a:xfrm>
              <a:off x="6261253" y="2087800"/>
              <a:ext cx="189000" cy="189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13"/>
            <p:cNvSpPr/>
            <p:nvPr/>
          </p:nvSpPr>
          <p:spPr>
            <a:xfrm>
              <a:off x="7296753" y="2087800"/>
              <a:ext cx="189000" cy="189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1" name="Google Shape;81;p13"/>
          <p:cNvGrpSpPr/>
          <p:nvPr/>
        </p:nvGrpSpPr>
        <p:grpSpPr>
          <a:xfrm>
            <a:off x="1088357" y="4693750"/>
            <a:ext cx="6402000" cy="189000"/>
            <a:chOff x="1083753" y="2087800"/>
            <a:chExt cx="6402000" cy="189000"/>
          </a:xfrm>
        </p:grpSpPr>
        <p:sp>
          <p:nvSpPr>
            <p:cNvPr id="82" name="Google Shape;82;p13"/>
            <p:cNvSpPr/>
            <p:nvPr/>
          </p:nvSpPr>
          <p:spPr>
            <a:xfrm>
              <a:off x="1083753" y="2087800"/>
              <a:ext cx="189000" cy="189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13"/>
            <p:cNvSpPr/>
            <p:nvPr/>
          </p:nvSpPr>
          <p:spPr>
            <a:xfrm>
              <a:off x="2119253" y="2087800"/>
              <a:ext cx="189000" cy="189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13"/>
            <p:cNvSpPr/>
            <p:nvPr/>
          </p:nvSpPr>
          <p:spPr>
            <a:xfrm>
              <a:off x="3154753" y="2087800"/>
              <a:ext cx="189000" cy="189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13"/>
            <p:cNvSpPr/>
            <p:nvPr/>
          </p:nvSpPr>
          <p:spPr>
            <a:xfrm>
              <a:off x="4190253" y="2087800"/>
              <a:ext cx="189000" cy="189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13"/>
            <p:cNvSpPr/>
            <p:nvPr/>
          </p:nvSpPr>
          <p:spPr>
            <a:xfrm>
              <a:off x="5225753" y="2087800"/>
              <a:ext cx="189000" cy="189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13"/>
            <p:cNvSpPr/>
            <p:nvPr/>
          </p:nvSpPr>
          <p:spPr>
            <a:xfrm>
              <a:off x="6261253" y="2087800"/>
              <a:ext cx="189000" cy="189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13"/>
            <p:cNvSpPr/>
            <p:nvPr/>
          </p:nvSpPr>
          <p:spPr>
            <a:xfrm>
              <a:off x="7296753" y="2087800"/>
              <a:ext cx="189000" cy="189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9" name="Google Shape;89;p13"/>
          <p:cNvGrpSpPr/>
          <p:nvPr/>
        </p:nvGrpSpPr>
        <p:grpSpPr>
          <a:xfrm>
            <a:off x="1088357" y="5562400"/>
            <a:ext cx="6402000" cy="189000"/>
            <a:chOff x="1083753" y="2087800"/>
            <a:chExt cx="6402000" cy="189000"/>
          </a:xfrm>
        </p:grpSpPr>
        <p:sp>
          <p:nvSpPr>
            <p:cNvPr id="90" name="Google Shape;90;p13"/>
            <p:cNvSpPr/>
            <p:nvPr/>
          </p:nvSpPr>
          <p:spPr>
            <a:xfrm>
              <a:off x="1083753" y="2087800"/>
              <a:ext cx="189000" cy="189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13"/>
            <p:cNvSpPr/>
            <p:nvPr/>
          </p:nvSpPr>
          <p:spPr>
            <a:xfrm>
              <a:off x="2119253" y="2087800"/>
              <a:ext cx="189000" cy="189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13"/>
            <p:cNvSpPr/>
            <p:nvPr/>
          </p:nvSpPr>
          <p:spPr>
            <a:xfrm>
              <a:off x="3154753" y="2087800"/>
              <a:ext cx="189000" cy="189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" name="Google Shape;93;p13"/>
            <p:cNvSpPr/>
            <p:nvPr/>
          </p:nvSpPr>
          <p:spPr>
            <a:xfrm>
              <a:off x="4190253" y="2087800"/>
              <a:ext cx="189000" cy="189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13"/>
            <p:cNvSpPr/>
            <p:nvPr/>
          </p:nvSpPr>
          <p:spPr>
            <a:xfrm>
              <a:off x="5225753" y="2087800"/>
              <a:ext cx="189000" cy="189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" name="Google Shape;95;p13"/>
            <p:cNvSpPr/>
            <p:nvPr/>
          </p:nvSpPr>
          <p:spPr>
            <a:xfrm>
              <a:off x="6261253" y="2087800"/>
              <a:ext cx="189000" cy="189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" name="Google Shape;96;p13"/>
            <p:cNvSpPr/>
            <p:nvPr/>
          </p:nvSpPr>
          <p:spPr>
            <a:xfrm>
              <a:off x="7296753" y="2087800"/>
              <a:ext cx="189000" cy="189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97" name="Google Shape;97;p13"/>
          <p:cNvGrpSpPr/>
          <p:nvPr/>
        </p:nvGrpSpPr>
        <p:grpSpPr>
          <a:xfrm>
            <a:off x="1088357" y="6431050"/>
            <a:ext cx="6402000" cy="189000"/>
            <a:chOff x="1083753" y="2087800"/>
            <a:chExt cx="6402000" cy="189000"/>
          </a:xfrm>
        </p:grpSpPr>
        <p:sp>
          <p:nvSpPr>
            <p:cNvPr id="98" name="Google Shape;98;p13"/>
            <p:cNvSpPr/>
            <p:nvPr/>
          </p:nvSpPr>
          <p:spPr>
            <a:xfrm>
              <a:off x="1083753" y="2087800"/>
              <a:ext cx="189000" cy="189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" name="Google Shape;99;p13"/>
            <p:cNvSpPr/>
            <p:nvPr/>
          </p:nvSpPr>
          <p:spPr>
            <a:xfrm>
              <a:off x="2119253" y="2087800"/>
              <a:ext cx="189000" cy="189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" name="Google Shape;100;p13"/>
            <p:cNvSpPr/>
            <p:nvPr/>
          </p:nvSpPr>
          <p:spPr>
            <a:xfrm>
              <a:off x="3154753" y="2087800"/>
              <a:ext cx="189000" cy="189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" name="Google Shape;101;p13"/>
            <p:cNvSpPr/>
            <p:nvPr/>
          </p:nvSpPr>
          <p:spPr>
            <a:xfrm>
              <a:off x="4190253" y="2087800"/>
              <a:ext cx="189000" cy="189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3"/>
            <p:cNvSpPr/>
            <p:nvPr/>
          </p:nvSpPr>
          <p:spPr>
            <a:xfrm>
              <a:off x="5225753" y="2087800"/>
              <a:ext cx="189000" cy="189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" name="Google Shape;103;p13"/>
            <p:cNvSpPr/>
            <p:nvPr/>
          </p:nvSpPr>
          <p:spPr>
            <a:xfrm>
              <a:off x="6261253" y="2087800"/>
              <a:ext cx="189000" cy="189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" name="Google Shape;104;p13"/>
            <p:cNvSpPr/>
            <p:nvPr/>
          </p:nvSpPr>
          <p:spPr>
            <a:xfrm>
              <a:off x="7296753" y="2087800"/>
              <a:ext cx="189000" cy="189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aphicFrame>
        <p:nvGraphicFramePr>
          <p:cNvPr id="105" name="Google Shape;105;p13"/>
          <p:cNvGraphicFramePr/>
          <p:nvPr/>
        </p:nvGraphicFramePr>
        <p:xfrm>
          <a:off x="7774150" y="16335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{DF1EC2D4-A018-46B2-B6ED-111D64D64355}</a:tableStyleId>
              </a:tblPr>
              <a:tblGrid>
                <a:gridCol w="2603925"/>
              </a:tblGrid>
              <a:tr h="191700"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TO DO LIST</a:t>
                      </a:r>
                      <a:endParaRPr sz="16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0575">
                <a:tc vMerge="1"/>
              </a:tr>
              <a:tr h="200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6D6D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0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6D6D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6D6D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0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6D6D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6D6D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0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6D6D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6D6D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0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6D6D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6D6D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0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6D6D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6D6D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0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6D6D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6D6D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0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6D6D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6D6D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0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6D6D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6D6D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0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6D6D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6D6D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0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6D6D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6D6D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0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6D6D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6D6D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0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6D6D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0575"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NOTES</a:t>
                      </a:r>
                      <a:endParaRPr sz="16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0575">
                <a:tc vMerge="1"/>
              </a:tr>
              <a:tr h="200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6D6D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0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6D6D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6D6D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0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6D6D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6D6D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0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6D6D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6D6D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0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6D6D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6D6D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0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6D6D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6D6D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0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6D6D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6D6D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0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6D6D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6D6D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0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6D6D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6D6D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0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6D6D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6D6D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0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6D6D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