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ookie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F3BF4D6-00D6-4112-9475-EC8852A8B620}">
  <a:tblStyle styleId="{CF3BF4D6-00D6-4112-9475-EC8852A8B62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oki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452271" y="1379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{CF3BF4D6-00D6-4112-9475-EC8852A8B620}</a:tableStyleId>
              </a:tblPr>
              <a:tblGrid>
                <a:gridCol w="211350"/>
                <a:gridCol w="2996500"/>
              </a:tblGrid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2.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3.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4.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5.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6.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7.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8.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9.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10.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11.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12.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13.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14.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15.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16.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17.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18.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19.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20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21.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22.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600">
                          <a:latin typeface="Cookie"/>
                          <a:ea typeface="Cookie"/>
                          <a:cs typeface="Cookie"/>
                          <a:sym typeface="Cookie"/>
                        </a:rPr>
                        <a:t>23.</a:t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Cookie"/>
                        <a:ea typeface="Cookie"/>
                        <a:cs typeface="Cookie"/>
                        <a:sym typeface="Cookie"/>
                      </a:endParaRPr>
                    </a:p>
                  </a:txBody>
                  <a:tcPr marT="0" marB="0" marR="91425" marL="540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345796" y="159688"/>
            <a:ext cx="3557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5300">
                <a:latin typeface="Cookie"/>
                <a:ea typeface="Cookie"/>
                <a:cs typeface="Cookie"/>
                <a:sym typeface="Cookie"/>
              </a:rPr>
              <a:t>Editable Checklist</a:t>
            </a:r>
            <a:endParaRPr sz="5300"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62275" y="929456"/>
            <a:ext cx="3324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000">
                <a:latin typeface="Cookie"/>
                <a:ea typeface="Cookie"/>
                <a:cs typeface="Cookie"/>
                <a:sym typeface="Cookie"/>
              </a:rPr>
              <a:t>Tasks</a:t>
            </a:r>
            <a:endParaRPr sz="3000"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4418525" y="421300"/>
            <a:ext cx="2691600" cy="400200"/>
            <a:chOff x="4418525" y="421300"/>
            <a:chExt cx="2691600" cy="400200"/>
          </a:xfrm>
        </p:grpSpPr>
        <p:sp>
          <p:nvSpPr>
            <p:cNvPr id="58" name="Google Shape;58;p13"/>
            <p:cNvSpPr/>
            <p:nvPr/>
          </p:nvSpPr>
          <p:spPr>
            <a:xfrm>
              <a:off x="4418525" y="421300"/>
              <a:ext cx="2691600" cy="400200"/>
            </a:xfrm>
            <a:prstGeom prst="roundRect">
              <a:avLst>
                <a:gd fmla="val 16667" name="adj"/>
              </a:avLst>
            </a:prstGeom>
            <a:solidFill>
              <a:srgbClr val="E8DE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4522629" y="482800"/>
              <a:ext cx="24921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latin typeface="Cookie"/>
                  <a:ea typeface="Cookie"/>
                  <a:cs typeface="Cookie"/>
                  <a:sym typeface="Cookie"/>
                </a:rPr>
                <a:t>Date</a:t>
              </a:r>
              <a:endParaRPr sz="1800">
                <a:latin typeface="Cookie"/>
                <a:ea typeface="Cookie"/>
                <a:cs typeface="Cookie"/>
                <a:sym typeface="Cookie"/>
              </a:endParaRPr>
            </a:p>
          </p:txBody>
        </p:sp>
        <p:cxnSp>
          <p:nvCxnSpPr>
            <p:cNvPr id="60" name="Google Shape;60;p13"/>
            <p:cNvCxnSpPr/>
            <p:nvPr/>
          </p:nvCxnSpPr>
          <p:spPr>
            <a:xfrm>
              <a:off x="4960600" y="736300"/>
              <a:ext cx="20541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1" name="Google Shape;61;p13"/>
            <p:cNvSpPr txBox="1"/>
            <p:nvPr/>
          </p:nvSpPr>
          <p:spPr>
            <a:xfrm>
              <a:off x="4960603" y="459100"/>
              <a:ext cx="20541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latin typeface="Cookie"/>
                <a:ea typeface="Cookie"/>
                <a:cs typeface="Cookie"/>
                <a:sym typeface="Cookie"/>
              </a:endParaRPr>
            </a:p>
          </p:txBody>
        </p:sp>
      </p:grpSp>
      <p:sp>
        <p:nvSpPr>
          <p:cNvPr id="62" name="Google Shape;62;p13"/>
          <p:cNvSpPr txBox="1"/>
          <p:nvPr/>
        </p:nvSpPr>
        <p:spPr>
          <a:xfrm>
            <a:off x="3794724" y="1083100"/>
            <a:ext cx="45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latin typeface="Cookie"/>
                <a:ea typeface="Cookie"/>
                <a:cs typeface="Cookie"/>
                <a:sym typeface="Cookie"/>
              </a:rPr>
              <a:t>S</a:t>
            </a:r>
            <a:endParaRPr sz="1800"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3929724" y="146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3929724" y="179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3929724" y="211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3929724" y="244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3929724" y="276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3929724" y="308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3929724" y="341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3929724" y="373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3929724" y="406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929724" y="438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3929724" y="470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3929724" y="503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3929724" y="535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3929724" y="568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3929724" y="600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3929724" y="632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3929724" y="665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3929724" y="697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3929724" y="730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/>
          <p:nvPr/>
        </p:nvSpPr>
        <p:spPr>
          <a:xfrm>
            <a:off x="3929724" y="762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3929724" y="794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3929724" y="827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3929724" y="859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4291638" y="1083100"/>
            <a:ext cx="45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latin typeface="Cookie"/>
                <a:ea typeface="Cookie"/>
                <a:cs typeface="Cookie"/>
                <a:sym typeface="Cookie"/>
              </a:rPr>
              <a:t>M</a:t>
            </a:r>
            <a:endParaRPr sz="1800"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87" name="Google Shape;87;p13"/>
          <p:cNvGrpSpPr/>
          <p:nvPr/>
        </p:nvGrpSpPr>
        <p:grpSpPr>
          <a:xfrm>
            <a:off x="4426638" y="1468964"/>
            <a:ext cx="186000" cy="7314000"/>
            <a:chOff x="4393574" y="1517950"/>
            <a:chExt cx="186000" cy="7314000"/>
          </a:xfrm>
        </p:grpSpPr>
        <p:sp>
          <p:nvSpPr>
            <p:cNvPr id="88" name="Google Shape;88;p13"/>
            <p:cNvSpPr/>
            <p:nvPr/>
          </p:nvSpPr>
          <p:spPr>
            <a:xfrm>
              <a:off x="4393574" y="151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4393574" y="184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4393574" y="216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4393574" y="248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4393574" y="281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4393574" y="313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4393574" y="346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4393574" y="378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4393574" y="410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4393574" y="443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4393574" y="475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393574" y="508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4393574" y="540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4393574" y="572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4393574" y="605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4393574" y="637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4393574" y="670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4393574" y="702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4393574" y="734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4393574" y="767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4393574" y="799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4393574" y="832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4393574" y="864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1" name="Google Shape;111;p13"/>
          <p:cNvSpPr txBox="1"/>
          <p:nvPr/>
        </p:nvSpPr>
        <p:spPr>
          <a:xfrm>
            <a:off x="4788552" y="1083100"/>
            <a:ext cx="45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latin typeface="Cookie"/>
                <a:ea typeface="Cookie"/>
                <a:cs typeface="Cookie"/>
                <a:sym typeface="Cookie"/>
              </a:rPr>
              <a:t>T</a:t>
            </a:r>
            <a:endParaRPr sz="1800"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4923552" y="146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>
            <a:off x="4923552" y="179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4923552" y="211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3"/>
          <p:cNvSpPr/>
          <p:nvPr/>
        </p:nvSpPr>
        <p:spPr>
          <a:xfrm>
            <a:off x="4923552" y="244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3"/>
          <p:cNvSpPr/>
          <p:nvPr/>
        </p:nvSpPr>
        <p:spPr>
          <a:xfrm>
            <a:off x="4923552" y="276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3"/>
          <p:cNvSpPr/>
          <p:nvPr/>
        </p:nvSpPr>
        <p:spPr>
          <a:xfrm>
            <a:off x="4923552" y="308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3"/>
          <p:cNvSpPr/>
          <p:nvPr/>
        </p:nvSpPr>
        <p:spPr>
          <a:xfrm>
            <a:off x="4923552" y="341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3"/>
          <p:cNvSpPr/>
          <p:nvPr/>
        </p:nvSpPr>
        <p:spPr>
          <a:xfrm>
            <a:off x="4923552" y="373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4923552" y="406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3"/>
          <p:cNvSpPr/>
          <p:nvPr/>
        </p:nvSpPr>
        <p:spPr>
          <a:xfrm>
            <a:off x="4923552" y="438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>
            <a:off x="4923552" y="470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4923552" y="503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4923552" y="535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4923552" y="568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4923552" y="600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4923552" y="632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/>
          <p:nvPr/>
        </p:nvSpPr>
        <p:spPr>
          <a:xfrm>
            <a:off x="4923552" y="665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3"/>
          <p:cNvSpPr/>
          <p:nvPr/>
        </p:nvSpPr>
        <p:spPr>
          <a:xfrm>
            <a:off x="4923552" y="697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3"/>
          <p:cNvSpPr/>
          <p:nvPr/>
        </p:nvSpPr>
        <p:spPr>
          <a:xfrm>
            <a:off x="4923552" y="730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3"/>
          <p:cNvSpPr/>
          <p:nvPr/>
        </p:nvSpPr>
        <p:spPr>
          <a:xfrm>
            <a:off x="4923552" y="762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3"/>
          <p:cNvSpPr/>
          <p:nvPr/>
        </p:nvSpPr>
        <p:spPr>
          <a:xfrm>
            <a:off x="4923552" y="794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3"/>
          <p:cNvSpPr/>
          <p:nvPr/>
        </p:nvSpPr>
        <p:spPr>
          <a:xfrm>
            <a:off x="4923552" y="827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3"/>
          <p:cNvSpPr/>
          <p:nvPr/>
        </p:nvSpPr>
        <p:spPr>
          <a:xfrm>
            <a:off x="4923552" y="859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3"/>
          <p:cNvSpPr txBox="1"/>
          <p:nvPr/>
        </p:nvSpPr>
        <p:spPr>
          <a:xfrm>
            <a:off x="5285467" y="1083100"/>
            <a:ext cx="45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latin typeface="Cookie"/>
                <a:ea typeface="Cookie"/>
                <a:cs typeface="Cookie"/>
                <a:sym typeface="Cookie"/>
              </a:rPr>
              <a:t>W</a:t>
            </a:r>
            <a:endParaRPr sz="1800"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36" name="Google Shape;136;p13"/>
          <p:cNvGrpSpPr/>
          <p:nvPr/>
        </p:nvGrpSpPr>
        <p:grpSpPr>
          <a:xfrm>
            <a:off x="5420467" y="1468964"/>
            <a:ext cx="186000" cy="7314000"/>
            <a:chOff x="4393574" y="1517950"/>
            <a:chExt cx="186000" cy="7314000"/>
          </a:xfrm>
        </p:grpSpPr>
        <p:sp>
          <p:nvSpPr>
            <p:cNvPr id="137" name="Google Shape;137;p13"/>
            <p:cNvSpPr/>
            <p:nvPr/>
          </p:nvSpPr>
          <p:spPr>
            <a:xfrm>
              <a:off x="4393574" y="151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4393574" y="184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4393574" y="216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4393574" y="248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4393574" y="281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4393574" y="313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4393574" y="346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4393574" y="378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4393574" y="410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4393574" y="443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4393574" y="475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4393574" y="508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4393574" y="540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4393574" y="572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4393574" y="605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4393574" y="637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3"/>
            <p:cNvSpPr/>
            <p:nvPr/>
          </p:nvSpPr>
          <p:spPr>
            <a:xfrm>
              <a:off x="4393574" y="670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4393574" y="702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3"/>
            <p:cNvSpPr/>
            <p:nvPr/>
          </p:nvSpPr>
          <p:spPr>
            <a:xfrm>
              <a:off x="4393574" y="734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3"/>
            <p:cNvSpPr/>
            <p:nvPr/>
          </p:nvSpPr>
          <p:spPr>
            <a:xfrm>
              <a:off x="4393574" y="767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4393574" y="799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3"/>
            <p:cNvSpPr/>
            <p:nvPr/>
          </p:nvSpPr>
          <p:spPr>
            <a:xfrm>
              <a:off x="4393574" y="832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3"/>
            <p:cNvSpPr/>
            <p:nvPr/>
          </p:nvSpPr>
          <p:spPr>
            <a:xfrm>
              <a:off x="4393574" y="864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0" name="Google Shape;160;p13"/>
          <p:cNvSpPr txBox="1"/>
          <p:nvPr/>
        </p:nvSpPr>
        <p:spPr>
          <a:xfrm>
            <a:off x="5782381" y="1083100"/>
            <a:ext cx="45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latin typeface="Cookie"/>
                <a:ea typeface="Cookie"/>
                <a:cs typeface="Cookie"/>
                <a:sym typeface="Cookie"/>
              </a:rPr>
              <a:t>T</a:t>
            </a:r>
            <a:endParaRPr sz="1800"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161" name="Google Shape;161;p13"/>
          <p:cNvSpPr/>
          <p:nvPr/>
        </p:nvSpPr>
        <p:spPr>
          <a:xfrm>
            <a:off x="5917381" y="146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3"/>
          <p:cNvSpPr/>
          <p:nvPr/>
        </p:nvSpPr>
        <p:spPr>
          <a:xfrm>
            <a:off x="5917381" y="179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3"/>
          <p:cNvSpPr/>
          <p:nvPr/>
        </p:nvSpPr>
        <p:spPr>
          <a:xfrm>
            <a:off x="5917381" y="211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3"/>
          <p:cNvSpPr/>
          <p:nvPr/>
        </p:nvSpPr>
        <p:spPr>
          <a:xfrm>
            <a:off x="5917381" y="244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3"/>
          <p:cNvSpPr/>
          <p:nvPr/>
        </p:nvSpPr>
        <p:spPr>
          <a:xfrm>
            <a:off x="5917381" y="276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3"/>
          <p:cNvSpPr/>
          <p:nvPr/>
        </p:nvSpPr>
        <p:spPr>
          <a:xfrm>
            <a:off x="5917381" y="308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3"/>
          <p:cNvSpPr/>
          <p:nvPr/>
        </p:nvSpPr>
        <p:spPr>
          <a:xfrm>
            <a:off x="5917381" y="341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3"/>
          <p:cNvSpPr/>
          <p:nvPr/>
        </p:nvSpPr>
        <p:spPr>
          <a:xfrm>
            <a:off x="5917381" y="373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3"/>
          <p:cNvSpPr/>
          <p:nvPr/>
        </p:nvSpPr>
        <p:spPr>
          <a:xfrm>
            <a:off x="5917381" y="406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3"/>
          <p:cNvSpPr/>
          <p:nvPr/>
        </p:nvSpPr>
        <p:spPr>
          <a:xfrm>
            <a:off x="5917381" y="438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3"/>
          <p:cNvSpPr/>
          <p:nvPr/>
        </p:nvSpPr>
        <p:spPr>
          <a:xfrm>
            <a:off x="5917381" y="470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3"/>
          <p:cNvSpPr/>
          <p:nvPr/>
        </p:nvSpPr>
        <p:spPr>
          <a:xfrm>
            <a:off x="5917381" y="503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3"/>
          <p:cNvSpPr/>
          <p:nvPr/>
        </p:nvSpPr>
        <p:spPr>
          <a:xfrm>
            <a:off x="5917381" y="535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3"/>
          <p:cNvSpPr/>
          <p:nvPr/>
        </p:nvSpPr>
        <p:spPr>
          <a:xfrm>
            <a:off x="5917381" y="568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3"/>
          <p:cNvSpPr/>
          <p:nvPr/>
        </p:nvSpPr>
        <p:spPr>
          <a:xfrm>
            <a:off x="5917381" y="600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3"/>
          <p:cNvSpPr/>
          <p:nvPr/>
        </p:nvSpPr>
        <p:spPr>
          <a:xfrm>
            <a:off x="5917381" y="632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3"/>
          <p:cNvSpPr/>
          <p:nvPr/>
        </p:nvSpPr>
        <p:spPr>
          <a:xfrm>
            <a:off x="5917381" y="665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3"/>
          <p:cNvSpPr/>
          <p:nvPr/>
        </p:nvSpPr>
        <p:spPr>
          <a:xfrm>
            <a:off x="5917381" y="697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3"/>
          <p:cNvSpPr/>
          <p:nvPr/>
        </p:nvSpPr>
        <p:spPr>
          <a:xfrm>
            <a:off x="5917381" y="730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3"/>
          <p:cNvSpPr/>
          <p:nvPr/>
        </p:nvSpPr>
        <p:spPr>
          <a:xfrm>
            <a:off x="5917381" y="762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3"/>
          <p:cNvSpPr/>
          <p:nvPr/>
        </p:nvSpPr>
        <p:spPr>
          <a:xfrm>
            <a:off x="5917381" y="794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3"/>
          <p:cNvSpPr/>
          <p:nvPr/>
        </p:nvSpPr>
        <p:spPr>
          <a:xfrm>
            <a:off x="5917381" y="827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3"/>
          <p:cNvSpPr/>
          <p:nvPr/>
        </p:nvSpPr>
        <p:spPr>
          <a:xfrm>
            <a:off x="5917381" y="859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3"/>
          <p:cNvSpPr txBox="1"/>
          <p:nvPr/>
        </p:nvSpPr>
        <p:spPr>
          <a:xfrm>
            <a:off x="6279295" y="1083100"/>
            <a:ext cx="45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latin typeface="Cookie"/>
                <a:ea typeface="Cookie"/>
                <a:cs typeface="Cookie"/>
                <a:sym typeface="Cookie"/>
              </a:rPr>
              <a:t>F</a:t>
            </a:r>
            <a:endParaRPr sz="1800"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85" name="Google Shape;185;p13"/>
          <p:cNvGrpSpPr/>
          <p:nvPr/>
        </p:nvGrpSpPr>
        <p:grpSpPr>
          <a:xfrm>
            <a:off x="6414295" y="1468964"/>
            <a:ext cx="186000" cy="7314000"/>
            <a:chOff x="4393574" y="1517950"/>
            <a:chExt cx="186000" cy="7314000"/>
          </a:xfrm>
        </p:grpSpPr>
        <p:sp>
          <p:nvSpPr>
            <p:cNvPr id="186" name="Google Shape;186;p13"/>
            <p:cNvSpPr/>
            <p:nvPr/>
          </p:nvSpPr>
          <p:spPr>
            <a:xfrm>
              <a:off x="4393574" y="151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3"/>
            <p:cNvSpPr/>
            <p:nvPr/>
          </p:nvSpPr>
          <p:spPr>
            <a:xfrm>
              <a:off x="4393574" y="184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3"/>
            <p:cNvSpPr/>
            <p:nvPr/>
          </p:nvSpPr>
          <p:spPr>
            <a:xfrm>
              <a:off x="4393574" y="216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3"/>
            <p:cNvSpPr/>
            <p:nvPr/>
          </p:nvSpPr>
          <p:spPr>
            <a:xfrm>
              <a:off x="4393574" y="248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3"/>
            <p:cNvSpPr/>
            <p:nvPr/>
          </p:nvSpPr>
          <p:spPr>
            <a:xfrm>
              <a:off x="4393574" y="281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3"/>
            <p:cNvSpPr/>
            <p:nvPr/>
          </p:nvSpPr>
          <p:spPr>
            <a:xfrm>
              <a:off x="4393574" y="313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3"/>
            <p:cNvSpPr/>
            <p:nvPr/>
          </p:nvSpPr>
          <p:spPr>
            <a:xfrm>
              <a:off x="4393574" y="346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3"/>
            <p:cNvSpPr/>
            <p:nvPr/>
          </p:nvSpPr>
          <p:spPr>
            <a:xfrm>
              <a:off x="4393574" y="378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3"/>
            <p:cNvSpPr/>
            <p:nvPr/>
          </p:nvSpPr>
          <p:spPr>
            <a:xfrm>
              <a:off x="4393574" y="410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3"/>
            <p:cNvSpPr/>
            <p:nvPr/>
          </p:nvSpPr>
          <p:spPr>
            <a:xfrm>
              <a:off x="4393574" y="443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3"/>
            <p:cNvSpPr/>
            <p:nvPr/>
          </p:nvSpPr>
          <p:spPr>
            <a:xfrm>
              <a:off x="4393574" y="475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4393574" y="508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3"/>
            <p:cNvSpPr/>
            <p:nvPr/>
          </p:nvSpPr>
          <p:spPr>
            <a:xfrm>
              <a:off x="4393574" y="540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4393574" y="572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4393574" y="605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3"/>
            <p:cNvSpPr/>
            <p:nvPr/>
          </p:nvSpPr>
          <p:spPr>
            <a:xfrm>
              <a:off x="4393574" y="637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3"/>
            <p:cNvSpPr/>
            <p:nvPr/>
          </p:nvSpPr>
          <p:spPr>
            <a:xfrm>
              <a:off x="4393574" y="670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4393574" y="702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4393574" y="7349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3"/>
            <p:cNvSpPr/>
            <p:nvPr/>
          </p:nvSpPr>
          <p:spPr>
            <a:xfrm>
              <a:off x="4393574" y="7673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3"/>
            <p:cNvSpPr/>
            <p:nvPr/>
          </p:nvSpPr>
          <p:spPr>
            <a:xfrm>
              <a:off x="4393574" y="7997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4393574" y="8321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4393574" y="8645950"/>
              <a:ext cx="186000" cy="186000"/>
            </a:xfrm>
            <a:prstGeom prst="roundRect">
              <a:avLst>
                <a:gd fmla="val 16667" name="adj"/>
              </a:avLst>
            </a:prstGeom>
            <a:solidFill>
              <a:srgbClr val="CFE5E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9" name="Google Shape;209;p13"/>
          <p:cNvSpPr txBox="1"/>
          <p:nvPr/>
        </p:nvSpPr>
        <p:spPr>
          <a:xfrm>
            <a:off x="6776209" y="1083100"/>
            <a:ext cx="45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latin typeface="Cookie"/>
                <a:ea typeface="Cookie"/>
                <a:cs typeface="Cookie"/>
                <a:sym typeface="Cookie"/>
              </a:rPr>
              <a:t>S</a:t>
            </a:r>
            <a:endParaRPr sz="1800"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210" name="Google Shape;210;p13"/>
          <p:cNvSpPr/>
          <p:nvPr/>
        </p:nvSpPr>
        <p:spPr>
          <a:xfrm>
            <a:off x="6911209" y="146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3"/>
          <p:cNvSpPr/>
          <p:nvPr/>
        </p:nvSpPr>
        <p:spPr>
          <a:xfrm>
            <a:off x="6911209" y="179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3"/>
          <p:cNvSpPr/>
          <p:nvPr/>
        </p:nvSpPr>
        <p:spPr>
          <a:xfrm>
            <a:off x="6911209" y="211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3"/>
          <p:cNvSpPr/>
          <p:nvPr/>
        </p:nvSpPr>
        <p:spPr>
          <a:xfrm>
            <a:off x="6911209" y="244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3"/>
          <p:cNvSpPr/>
          <p:nvPr/>
        </p:nvSpPr>
        <p:spPr>
          <a:xfrm>
            <a:off x="6911209" y="276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3"/>
          <p:cNvSpPr/>
          <p:nvPr/>
        </p:nvSpPr>
        <p:spPr>
          <a:xfrm>
            <a:off x="6911209" y="308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3"/>
          <p:cNvSpPr/>
          <p:nvPr/>
        </p:nvSpPr>
        <p:spPr>
          <a:xfrm>
            <a:off x="6911209" y="341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3"/>
          <p:cNvSpPr/>
          <p:nvPr/>
        </p:nvSpPr>
        <p:spPr>
          <a:xfrm>
            <a:off x="6911209" y="373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3"/>
          <p:cNvSpPr/>
          <p:nvPr/>
        </p:nvSpPr>
        <p:spPr>
          <a:xfrm>
            <a:off x="6911209" y="406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3"/>
          <p:cNvSpPr/>
          <p:nvPr/>
        </p:nvSpPr>
        <p:spPr>
          <a:xfrm>
            <a:off x="6911209" y="438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3"/>
          <p:cNvSpPr/>
          <p:nvPr/>
        </p:nvSpPr>
        <p:spPr>
          <a:xfrm>
            <a:off x="6911209" y="470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3"/>
          <p:cNvSpPr/>
          <p:nvPr/>
        </p:nvSpPr>
        <p:spPr>
          <a:xfrm>
            <a:off x="6911209" y="503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3"/>
          <p:cNvSpPr/>
          <p:nvPr/>
        </p:nvSpPr>
        <p:spPr>
          <a:xfrm>
            <a:off x="6911209" y="535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3"/>
          <p:cNvSpPr/>
          <p:nvPr/>
        </p:nvSpPr>
        <p:spPr>
          <a:xfrm>
            <a:off x="6911209" y="568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3"/>
          <p:cNvSpPr/>
          <p:nvPr/>
        </p:nvSpPr>
        <p:spPr>
          <a:xfrm>
            <a:off x="6911209" y="600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3"/>
          <p:cNvSpPr/>
          <p:nvPr/>
        </p:nvSpPr>
        <p:spPr>
          <a:xfrm>
            <a:off x="6911209" y="632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3"/>
          <p:cNvSpPr/>
          <p:nvPr/>
        </p:nvSpPr>
        <p:spPr>
          <a:xfrm>
            <a:off x="6911209" y="665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3"/>
          <p:cNvSpPr/>
          <p:nvPr/>
        </p:nvSpPr>
        <p:spPr>
          <a:xfrm>
            <a:off x="6911209" y="697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3"/>
          <p:cNvSpPr/>
          <p:nvPr/>
        </p:nvSpPr>
        <p:spPr>
          <a:xfrm>
            <a:off x="6911209" y="7300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3"/>
          <p:cNvSpPr/>
          <p:nvPr/>
        </p:nvSpPr>
        <p:spPr>
          <a:xfrm>
            <a:off x="6911209" y="7624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3"/>
          <p:cNvSpPr/>
          <p:nvPr/>
        </p:nvSpPr>
        <p:spPr>
          <a:xfrm>
            <a:off x="6911209" y="7948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"/>
          <p:cNvSpPr/>
          <p:nvPr/>
        </p:nvSpPr>
        <p:spPr>
          <a:xfrm>
            <a:off x="6911209" y="8272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3"/>
          <p:cNvSpPr/>
          <p:nvPr/>
        </p:nvSpPr>
        <p:spPr>
          <a:xfrm>
            <a:off x="6911209" y="8596964"/>
            <a:ext cx="186000" cy="186000"/>
          </a:xfrm>
          <a:prstGeom prst="roundRect">
            <a:avLst>
              <a:gd fmla="val 16667" name="adj"/>
            </a:avLst>
          </a:prstGeom>
          <a:solidFill>
            <a:srgbClr val="E8D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3"/>
          <p:cNvSpPr/>
          <p:nvPr/>
        </p:nvSpPr>
        <p:spPr>
          <a:xfrm>
            <a:off x="3903500" y="9140956"/>
            <a:ext cx="3207900" cy="1177500"/>
          </a:xfrm>
          <a:prstGeom prst="roundRect">
            <a:avLst>
              <a:gd fmla="val 9871" name="adj"/>
            </a:avLst>
          </a:prstGeom>
          <a:solidFill>
            <a:srgbClr val="CFE5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3"/>
          <p:cNvSpPr txBox="1"/>
          <p:nvPr/>
        </p:nvSpPr>
        <p:spPr>
          <a:xfrm>
            <a:off x="4005250" y="9253104"/>
            <a:ext cx="2935800" cy="85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latin typeface="Cookie"/>
                <a:ea typeface="Cookie"/>
                <a:cs typeface="Cookie"/>
                <a:sym typeface="Cookie"/>
              </a:rPr>
              <a:t>Notes:</a:t>
            </a:r>
            <a:endParaRPr sz="1800">
              <a:latin typeface="Cookie"/>
              <a:ea typeface="Cookie"/>
              <a:cs typeface="Cookie"/>
              <a:sym typeface="Cookie"/>
            </a:endParaRPr>
          </a:p>
        </p:txBody>
      </p:sp>
      <p:cxnSp>
        <p:nvCxnSpPr>
          <p:cNvPr id="235" name="Google Shape;235;p13"/>
          <p:cNvCxnSpPr/>
          <p:nvPr/>
        </p:nvCxnSpPr>
        <p:spPr>
          <a:xfrm>
            <a:off x="4604888" y="9469737"/>
            <a:ext cx="2336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6" name="Google Shape;236;p13"/>
          <p:cNvCxnSpPr/>
          <p:nvPr/>
        </p:nvCxnSpPr>
        <p:spPr>
          <a:xfrm>
            <a:off x="4044028" y="9684000"/>
            <a:ext cx="2897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7" name="Google Shape;237;p13"/>
          <p:cNvCxnSpPr/>
          <p:nvPr/>
        </p:nvCxnSpPr>
        <p:spPr>
          <a:xfrm>
            <a:off x="4044028" y="9898263"/>
            <a:ext cx="2897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8" name="Google Shape;238;p13"/>
          <p:cNvCxnSpPr/>
          <p:nvPr/>
        </p:nvCxnSpPr>
        <p:spPr>
          <a:xfrm>
            <a:off x="4044028" y="10112526"/>
            <a:ext cx="2897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9" name="Google Shape;239;p13"/>
          <p:cNvSpPr/>
          <p:nvPr/>
        </p:nvSpPr>
        <p:spPr>
          <a:xfrm>
            <a:off x="452250" y="9140956"/>
            <a:ext cx="3207900" cy="1177500"/>
          </a:xfrm>
          <a:prstGeom prst="roundRect">
            <a:avLst>
              <a:gd fmla="val 9871" name="adj"/>
            </a:avLst>
          </a:prstGeom>
          <a:solidFill>
            <a:srgbClr val="CFE5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3"/>
          <p:cNvSpPr txBox="1"/>
          <p:nvPr/>
        </p:nvSpPr>
        <p:spPr>
          <a:xfrm>
            <a:off x="554000" y="9253106"/>
            <a:ext cx="2935800" cy="85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>
                <a:latin typeface="Cookie"/>
                <a:ea typeface="Cookie"/>
                <a:cs typeface="Cookie"/>
                <a:sym typeface="Cookie"/>
              </a:rPr>
              <a:t>Notes:</a:t>
            </a:r>
            <a:endParaRPr sz="1800">
              <a:latin typeface="Cookie"/>
              <a:ea typeface="Cookie"/>
              <a:cs typeface="Cookie"/>
              <a:sym typeface="Cookie"/>
            </a:endParaRPr>
          </a:p>
        </p:txBody>
      </p:sp>
      <p:cxnSp>
        <p:nvCxnSpPr>
          <p:cNvPr id="241" name="Google Shape;241;p13"/>
          <p:cNvCxnSpPr/>
          <p:nvPr/>
        </p:nvCxnSpPr>
        <p:spPr>
          <a:xfrm>
            <a:off x="1153638" y="9469737"/>
            <a:ext cx="2336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2" name="Google Shape;242;p13"/>
          <p:cNvCxnSpPr/>
          <p:nvPr/>
        </p:nvCxnSpPr>
        <p:spPr>
          <a:xfrm>
            <a:off x="592778" y="9684000"/>
            <a:ext cx="2897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3" name="Google Shape;243;p13"/>
          <p:cNvCxnSpPr/>
          <p:nvPr/>
        </p:nvCxnSpPr>
        <p:spPr>
          <a:xfrm>
            <a:off x="592778" y="9898263"/>
            <a:ext cx="2897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4" name="Google Shape;244;p13"/>
          <p:cNvCxnSpPr/>
          <p:nvPr/>
        </p:nvCxnSpPr>
        <p:spPr>
          <a:xfrm>
            <a:off x="592778" y="10112526"/>
            <a:ext cx="28971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