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560000" cx="10692000"/>
  <p:notesSz cx="6858000" cy="9144000"/>
  <p:embeddedFontLst>
    <p:embeddedFont>
      <p:font typeface="Playfair Display"/>
      <p:regular r:id="rId7"/>
      <p:bold r:id="rId8"/>
      <p:italic r:id="rId9"/>
      <p:boldItalic r:id="rId10"/>
    </p:embeddedFont>
    <p:embeddedFont>
      <p:font typeface="Poppins"/>
      <p:regular r:id="rId11"/>
      <p:bold r:id="rId12"/>
      <p:italic r:id="rId13"/>
      <p:boldItalic r:id="rId14"/>
    </p:embeddedFont>
    <p:embeddedFont>
      <p:font typeface="Poppins Light"/>
      <p:regular r:id="rId15"/>
      <p:bold r:id="rId16"/>
      <p:italic r:id="rId17"/>
      <p:boldItalic r:id="rId18"/>
    </p:embeddedFont>
    <p:embeddedFont>
      <p:font typeface="Mea Culpa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13">
          <p15:clr>
            <a:srgbClr val="747775"/>
          </p15:clr>
        </p15:guide>
        <p15:guide id="2" orient="horz" pos="113">
          <p15:clr>
            <a:srgbClr val="747775"/>
          </p15:clr>
        </p15:guide>
        <p15:guide id="3" pos="662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3"/>
        <p:guide pos="113" orient="horz"/>
        <p:guide pos="662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oppins-regular.fntdata"/><Relationship Id="rId10" Type="http://schemas.openxmlformats.org/officeDocument/2006/relationships/font" Target="fonts/PlayfairDisplay-boldItalic.fntdata"/><Relationship Id="rId13" Type="http://schemas.openxmlformats.org/officeDocument/2006/relationships/font" Target="fonts/Poppins-italic.fntdata"/><Relationship Id="rId12" Type="http://schemas.openxmlformats.org/officeDocument/2006/relationships/font" Target="fonts/Poppi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layfairDisplay-italic.fntdata"/><Relationship Id="rId15" Type="http://schemas.openxmlformats.org/officeDocument/2006/relationships/font" Target="fonts/PoppinsLight-regular.fntdata"/><Relationship Id="rId14" Type="http://schemas.openxmlformats.org/officeDocument/2006/relationships/font" Target="fonts/Poppins-boldItalic.fntdata"/><Relationship Id="rId17" Type="http://schemas.openxmlformats.org/officeDocument/2006/relationships/font" Target="fonts/PoppinsLight-italic.fntdata"/><Relationship Id="rId16" Type="http://schemas.openxmlformats.org/officeDocument/2006/relationships/font" Target="fonts/PoppinsLigh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eaCulpa-regular.fntdata"/><Relationship Id="rId6" Type="http://schemas.openxmlformats.org/officeDocument/2006/relationships/slide" Target="slides/slide1.xml"/><Relationship Id="rId18" Type="http://schemas.openxmlformats.org/officeDocument/2006/relationships/font" Target="fonts/PoppinsLight-boldItalic.fntdata"/><Relationship Id="rId7" Type="http://schemas.openxmlformats.org/officeDocument/2006/relationships/font" Target="fonts/PlayfairDisplay-regular.fntdata"/><Relationship Id="rId8" Type="http://schemas.openxmlformats.org/officeDocument/2006/relationships/font" Target="fonts/PlayfairDispl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75" y="0"/>
            <a:ext cx="10692000" cy="7560000"/>
          </a:xfrm>
          <a:prstGeom prst="rect">
            <a:avLst/>
          </a:prstGeom>
          <a:solidFill>
            <a:srgbClr val="CDA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" name="Google Shape;55;p13"/>
          <p:cNvGrpSpPr/>
          <p:nvPr/>
        </p:nvGrpSpPr>
        <p:grpSpPr>
          <a:xfrm>
            <a:off x="180000" y="180550"/>
            <a:ext cx="10332076" cy="7184701"/>
            <a:chOff x="180000" y="180550"/>
            <a:chExt cx="10332076" cy="7184701"/>
          </a:xfrm>
        </p:grpSpPr>
        <p:grpSp>
          <p:nvGrpSpPr>
            <p:cNvPr id="56" name="Google Shape;56;p13"/>
            <p:cNvGrpSpPr/>
            <p:nvPr/>
          </p:nvGrpSpPr>
          <p:grpSpPr>
            <a:xfrm>
              <a:off x="180000" y="180550"/>
              <a:ext cx="10332076" cy="7184701"/>
              <a:chOff x="180000" y="180550"/>
              <a:chExt cx="10332076" cy="7184701"/>
            </a:xfrm>
          </p:grpSpPr>
          <p:sp>
            <p:nvSpPr>
              <p:cNvPr id="57" name="Google Shape;57;p13"/>
              <p:cNvSpPr/>
              <p:nvPr/>
            </p:nvSpPr>
            <p:spPr>
              <a:xfrm>
                <a:off x="180000" y="180550"/>
                <a:ext cx="10332000" cy="7184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58" name="Google Shape;58;p13"/>
              <p:cNvPicPr preferRelativeResize="0"/>
              <p:nvPr/>
            </p:nvPicPr>
            <p:blipFill rotWithShape="1">
              <a:blip r:embed="rId3">
                <a:alphaModFix/>
              </a:blip>
              <a:srcRect b="1652" l="0" r="0" t="0"/>
              <a:stretch/>
            </p:blipFill>
            <p:spPr>
              <a:xfrm>
                <a:off x="180074" y="180550"/>
                <a:ext cx="10332001" cy="71847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9" name="Google Shape;59;p13"/>
            <p:cNvSpPr/>
            <p:nvPr/>
          </p:nvSpPr>
          <p:spPr>
            <a:xfrm>
              <a:off x="306000" y="306000"/>
              <a:ext cx="10080000" cy="6948000"/>
            </a:xfrm>
            <a:prstGeom prst="rect">
              <a:avLst/>
            </a:prstGeom>
            <a:noFill/>
            <a:ln cap="flat" cmpd="sng" w="19050">
              <a:solidFill>
                <a:srgbClr val="CDA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13"/>
          <p:cNvSpPr txBox="1"/>
          <p:nvPr/>
        </p:nvSpPr>
        <p:spPr>
          <a:xfrm>
            <a:off x="2734350" y="702220"/>
            <a:ext cx="5223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>
                <a:solidFill>
                  <a:srgbClr val="2E2E2F"/>
                </a:solidFill>
                <a:latin typeface="Poppins"/>
                <a:ea typeface="Poppins"/>
                <a:cs typeface="Poppins"/>
                <a:sym typeface="Poppins"/>
              </a:rPr>
              <a:t>Name of Issuing Authority</a:t>
            </a:r>
            <a:endParaRPr sz="1900">
              <a:solidFill>
                <a:srgbClr val="2E2E2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636775" y="1335250"/>
            <a:ext cx="9418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5600">
                <a:solidFill>
                  <a:srgbClr val="CDA99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Certificate of Completion</a:t>
            </a:r>
            <a:endParaRPr b="1" sz="5600">
              <a:solidFill>
                <a:srgbClr val="CDA99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2734350" y="2560207"/>
            <a:ext cx="5223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>
                <a:solidFill>
                  <a:srgbClr val="2E2E2F"/>
                </a:solidFill>
                <a:latin typeface="Poppins"/>
                <a:ea typeface="Poppins"/>
                <a:cs typeface="Poppins"/>
                <a:sym typeface="Poppins"/>
              </a:rPr>
              <a:t>This is to certify that</a:t>
            </a:r>
            <a:endParaRPr sz="1900">
              <a:solidFill>
                <a:srgbClr val="2E2E2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3" name="Google Shape;63;p13"/>
          <p:cNvCxnSpPr/>
          <p:nvPr/>
        </p:nvCxnSpPr>
        <p:spPr>
          <a:xfrm>
            <a:off x="2042175" y="4177430"/>
            <a:ext cx="6578100" cy="0"/>
          </a:xfrm>
          <a:prstGeom prst="straightConnector1">
            <a:avLst/>
          </a:prstGeom>
          <a:noFill/>
          <a:ln cap="flat" cmpd="sng" w="19050">
            <a:solidFill>
              <a:srgbClr val="CDA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13"/>
          <p:cNvSpPr txBox="1"/>
          <p:nvPr/>
        </p:nvSpPr>
        <p:spPr>
          <a:xfrm>
            <a:off x="1354900" y="3139550"/>
            <a:ext cx="79821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6700">
                <a:solidFill>
                  <a:srgbClr val="2E2E2F"/>
                </a:solidFill>
                <a:latin typeface="Mea Culpa"/>
                <a:ea typeface="Mea Culpa"/>
                <a:cs typeface="Mea Culpa"/>
                <a:sym typeface="Mea Culpa"/>
              </a:rPr>
              <a:t>Ms. Serena Evergreen</a:t>
            </a:r>
            <a:endParaRPr sz="6700">
              <a:solidFill>
                <a:srgbClr val="2E2E2F"/>
              </a:solidFill>
              <a:latin typeface="Mea Culpa"/>
              <a:ea typeface="Mea Culpa"/>
              <a:cs typeface="Mea Culpa"/>
              <a:sym typeface="Mea Culpa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1747725" y="4631850"/>
            <a:ext cx="71967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2E2E2F"/>
                </a:solidFill>
                <a:latin typeface="Poppins Light"/>
                <a:ea typeface="Poppins Light"/>
                <a:cs typeface="Poppins Light"/>
                <a:sym typeface="Poppins Light"/>
              </a:rPr>
              <a:t>known for her indefatigable spirit and insatiable curiosity, has triumphantly completed all the requirements of the "Empowering Women in Leadership" program.</a:t>
            </a:r>
            <a:endParaRPr sz="1600">
              <a:solidFill>
                <a:srgbClr val="2E2E2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66" name="Google Shape;66;p13"/>
          <p:cNvGrpSpPr/>
          <p:nvPr/>
        </p:nvGrpSpPr>
        <p:grpSpPr>
          <a:xfrm>
            <a:off x="7968850" y="6030471"/>
            <a:ext cx="1524000" cy="754258"/>
            <a:chOff x="7968850" y="6022634"/>
            <a:chExt cx="1524000" cy="754258"/>
          </a:xfrm>
        </p:grpSpPr>
        <p:grpSp>
          <p:nvGrpSpPr>
            <p:cNvPr id="67" name="Google Shape;67;p13"/>
            <p:cNvGrpSpPr/>
            <p:nvPr/>
          </p:nvGrpSpPr>
          <p:grpSpPr>
            <a:xfrm>
              <a:off x="7968850" y="6471376"/>
              <a:ext cx="1524000" cy="305515"/>
              <a:chOff x="1212750" y="6471376"/>
              <a:chExt cx="1524000" cy="305515"/>
            </a:xfrm>
          </p:grpSpPr>
          <p:cxnSp>
            <p:nvCxnSpPr>
              <p:cNvPr id="68" name="Google Shape;68;p13"/>
              <p:cNvCxnSpPr/>
              <p:nvPr/>
            </p:nvCxnSpPr>
            <p:spPr>
              <a:xfrm>
                <a:off x="1212750" y="6471376"/>
                <a:ext cx="15240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CDA99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9" name="Google Shape;69;p13"/>
              <p:cNvSpPr txBox="1"/>
              <p:nvPr/>
            </p:nvSpPr>
            <p:spPr>
              <a:xfrm>
                <a:off x="1346100" y="6592092"/>
                <a:ext cx="12573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E2E2F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Name</a:t>
                </a:r>
                <a:endParaRPr sz="1200">
                  <a:solidFill>
                    <a:srgbClr val="2E2E2F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</p:grpSp>
        <p:sp>
          <p:nvSpPr>
            <p:cNvPr id="70" name="Google Shape;70;p13"/>
            <p:cNvSpPr txBox="1"/>
            <p:nvPr/>
          </p:nvSpPr>
          <p:spPr>
            <a:xfrm>
              <a:off x="7974000" y="6022634"/>
              <a:ext cx="1513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400">
                  <a:solidFill>
                    <a:srgbClr val="2E2E2F"/>
                  </a:solidFill>
                  <a:latin typeface="Mea Culpa"/>
                  <a:ea typeface="Mea Culpa"/>
                  <a:cs typeface="Mea Culpa"/>
                  <a:sym typeface="Mea Culpa"/>
                </a:rPr>
                <a:t>Emily Smith</a:t>
              </a:r>
              <a:endParaRPr sz="2400">
                <a:solidFill>
                  <a:srgbClr val="2E2E2F"/>
                </a:solidFill>
                <a:latin typeface="Mea Culpa"/>
                <a:ea typeface="Mea Culpa"/>
                <a:cs typeface="Mea Culpa"/>
                <a:sym typeface="Mea Culpa"/>
              </a:endParaRPr>
            </a:p>
          </p:txBody>
        </p:sp>
      </p:grpSp>
      <p:grpSp>
        <p:nvGrpSpPr>
          <p:cNvPr id="71" name="Google Shape;71;p13"/>
          <p:cNvGrpSpPr/>
          <p:nvPr/>
        </p:nvGrpSpPr>
        <p:grpSpPr>
          <a:xfrm>
            <a:off x="4817550" y="5881250"/>
            <a:ext cx="1056900" cy="1052700"/>
            <a:chOff x="3283150" y="5928875"/>
            <a:chExt cx="1056900" cy="1052700"/>
          </a:xfrm>
        </p:grpSpPr>
        <p:grpSp>
          <p:nvGrpSpPr>
            <p:cNvPr id="72" name="Google Shape;72;p13"/>
            <p:cNvGrpSpPr/>
            <p:nvPr/>
          </p:nvGrpSpPr>
          <p:grpSpPr>
            <a:xfrm>
              <a:off x="3283150" y="5928875"/>
              <a:ext cx="1052700" cy="1052700"/>
              <a:chOff x="4819650" y="5928875"/>
              <a:chExt cx="1052700" cy="1052700"/>
            </a:xfrm>
          </p:grpSpPr>
          <p:sp>
            <p:nvSpPr>
              <p:cNvPr id="73" name="Google Shape;73;p13"/>
              <p:cNvSpPr/>
              <p:nvPr/>
            </p:nvSpPr>
            <p:spPr>
              <a:xfrm>
                <a:off x="4819650" y="5928875"/>
                <a:ext cx="1052700" cy="1052700"/>
              </a:xfrm>
              <a:prstGeom prst="ellipse">
                <a:avLst/>
              </a:prstGeom>
              <a:solidFill>
                <a:srgbClr val="CDA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13"/>
              <p:cNvSpPr/>
              <p:nvPr/>
            </p:nvSpPr>
            <p:spPr>
              <a:xfrm>
                <a:off x="4886850" y="5996075"/>
                <a:ext cx="918300" cy="918300"/>
              </a:xfrm>
              <a:prstGeom prst="ellipse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5" name="Google Shape;75;p13"/>
            <p:cNvGrpSpPr/>
            <p:nvPr/>
          </p:nvGrpSpPr>
          <p:grpSpPr>
            <a:xfrm>
              <a:off x="3506300" y="6107265"/>
              <a:ext cx="833750" cy="689673"/>
              <a:chOff x="5015450" y="6105375"/>
              <a:chExt cx="833750" cy="689673"/>
            </a:xfrm>
          </p:grpSpPr>
          <p:sp>
            <p:nvSpPr>
              <p:cNvPr id="76" name="Google Shape;76;p13"/>
              <p:cNvSpPr txBox="1"/>
              <p:nvPr/>
            </p:nvSpPr>
            <p:spPr>
              <a:xfrm>
                <a:off x="5015450" y="6105375"/>
                <a:ext cx="5121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3000">
                    <a:solidFill>
                      <a:schemeClr val="lt1"/>
                    </a:solidFill>
                    <a:latin typeface="Mea Culpa"/>
                    <a:ea typeface="Mea Culpa"/>
                    <a:cs typeface="Mea Culpa"/>
                    <a:sym typeface="Mea Culpa"/>
                  </a:rPr>
                  <a:t>K</a:t>
                </a:r>
                <a:endParaRPr sz="3000">
                  <a:solidFill>
                    <a:schemeClr val="lt1"/>
                  </a:solidFill>
                  <a:latin typeface="Mea Culpa"/>
                  <a:ea typeface="Mea Culpa"/>
                  <a:cs typeface="Mea Culpa"/>
                  <a:sym typeface="Mea Culpa"/>
                </a:endParaRPr>
              </a:p>
            </p:txBody>
          </p:sp>
          <p:sp>
            <p:nvSpPr>
              <p:cNvPr id="77" name="Google Shape;77;p13"/>
              <p:cNvSpPr txBox="1"/>
              <p:nvPr/>
            </p:nvSpPr>
            <p:spPr>
              <a:xfrm>
                <a:off x="5337100" y="6333348"/>
                <a:ext cx="5121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3000">
                    <a:solidFill>
                      <a:schemeClr val="lt1"/>
                    </a:solidFill>
                    <a:latin typeface="Mea Culpa"/>
                    <a:ea typeface="Mea Culpa"/>
                    <a:cs typeface="Mea Culpa"/>
                    <a:sym typeface="Mea Culpa"/>
                  </a:rPr>
                  <a:t>E</a:t>
                </a:r>
                <a:endParaRPr sz="3000">
                  <a:solidFill>
                    <a:schemeClr val="lt1"/>
                  </a:solidFill>
                  <a:latin typeface="Mea Culpa"/>
                  <a:ea typeface="Mea Culpa"/>
                  <a:cs typeface="Mea Culpa"/>
                  <a:sym typeface="Mea Culpa"/>
                </a:endParaRPr>
              </a:p>
            </p:txBody>
          </p:sp>
        </p:grpSp>
      </p:grpSp>
      <p:grpSp>
        <p:nvGrpSpPr>
          <p:cNvPr id="78" name="Google Shape;78;p13"/>
          <p:cNvGrpSpPr/>
          <p:nvPr/>
        </p:nvGrpSpPr>
        <p:grpSpPr>
          <a:xfrm>
            <a:off x="1212750" y="6016604"/>
            <a:ext cx="1524000" cy="781992"/>
            <a:chOff x="1212750" y="6016604"/>
            <a:chExt cx="1524000" cy="781992"/>
          </a:xfrm>
        </p:grpSpPr>
        <p:sp>
          <p:nvSpPr>
            <p:cNvPr id="79" name="Google Shape;79;p13"/>
            <p:cNvSpPr txBox="1"/>
            <p:nvPr/>
          </p:nvSpPr>
          <p:spPr>
            <a:xfrm>
              <a:off x="1346100" y="6613796"/>
              <a:ext cx="1257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E2E2F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Signature</a:t>
              </a:r>
              <a:endParaRPr sz="1200">
                <a:solidFill>
                  <a:srgbClr val="2E2E2F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grpSp>
          <p:nvGrpSpPr>
            <p:cNvPr id="80" name="Google Shape;80;p13"/>
            <p:cNvGrpSpPr/>
            <p:nvPr/>
          </p:nvGrpSpPr>
          <p:grpSpPr>
            <a:xfrm>
              <a:off x="1212750" y="6016604"/>
              <a:ext cx="1524000" cy="556875"/>
              <a:chOff x="1212750" y="6016604"/>
              <a:chExt cx="1524000" cy="556875"/>
            </a:xfrm>
          </p:grpSpPr>
          <p:cxnSp>
            <p:nvCxnSpPr>
              <p:cNvPr id="81" name="Google Shape;81;p13"/>
              <p:cNvCxnSpPr/>
              <p:nvPr/>
            </p:nvCxnSpPr>
            <p:spPr>
              <a:xfrm>
                <a:off x="1212750" y="6493081"/>
                <a:ext cx="15240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CDA99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pic>
            <p:nvPicPr>
              <p:cNvPr id="82" name="Google Shape;82;p1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304650" y="6016604"/>
                <a:ext cx="1340200" cy="5568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