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Pinyon Script"/>
      <p:regular r:id="rId7"/>
    </p:embeddedFont>
    <p:embeddedFont>
      <p:font typeface="Playfair Display"/>
      <p:regular r:id="rId8"/>
      <p:bold r:id="rId9"/>
      <p:italic r:id="rId10"/>
      <p:boldItalic r:id="rId11"/>
    </p:embeddedFont>
    <p:embeddedFont>
      <p:font typeface="Poppi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boldItalic.fntdata"/><Relationship Id="rId10" Type="http://schemas.openxmlformats.org/officeDocument/2006/relationships/font" Target="fonts/PlayfairDisplay-italic.fntdata"/><Relationship Id="rId13" Type="http://schemas.openxmlformats.org/officeDocument/2006/relationships/font" Target="fonts/Poppins-bold.fntdata"/><Relationship Id="rId12" Type="http://schemas.openxmlformats.org/officeDocument/2006/relationships/font" Target="fonts/Poppi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bold.fntdata"/><Relationship Id="rId15" Type="http://schemas.openxmlformats.org/officeDocument/2006/relationships/font" Target="fonts/Poppins-boldItalic.fntdata"/><Relationship Id="rId14" Type="http://schemas.openxmlformats.org/officeDocument/2006/relationships/font" Target="fonts/Poppi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inyonScript-regular.fntdata"/><Relationship Id="rId8" Type="http://schemas.openxmlformats.org/officeDocument/2006/relationships/font" Target="fonts/PlayfairDispl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10692000" cy="75600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CCB6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525" y="-1075"/>
            <a:ext cx="10695050" cy="756215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306000" y="324000"/>
            <a:ext cx="10080000" cy="6912000"/>
            <a:chOff x="306000" y="324000"/>
            <a:chExt cx="10080000" cy="6912000"/>
          </a:xfrm>
        </p:grpSpPr>
        <p:sp>
          <p:nvSpPr>
            <p:cNvPr id="57" name="Google Shape;57;p13"/>
            <p:cNvSpPr/>
            <p:nvPr/>
          </p:nvSpPr>
          <p:spPr>
            <a:xfrm>
              <a:off x="306000" y="324000"/>
              <a:ext cx="10080000" cy="69120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CCB68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396000" y="420225"/>
              <a:ext cx="9900000" cy="6719400"/>
            </a:xfrm>
            <a:prstGeom prst="rect">
              <a:avLst/>
            </a:prstGeom>
            <a:noFill/>
            <a:ln cap="flat" cmpd="sng" w="19050">
              <a:solidFill>
                <a:srgbClr val="CCB68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13"/>
          <p:cNvSpPr txBox="1"/>
          <p:nvPr/>
        </p:nvSpPr>
        <p:spPr>
          <a:xfrm>
            <a:off x="1795950" y="1020708"/>
            <a:ext cx="7100100" cy="8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700">
                <a:solidFill>
                  <a:srgbClr val="CCB684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CERTIFICATE</a:t>
            </a:r>
            <a:endParaRPr sz="5700">
              <a:solidFill>
                <a:srgbClr val="CCB684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571150" y="1548950"/>
            <a:ext cx="55497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500">
                <a:solidFill>
                  <a:srgbClr val="CCB684"/>
                </a:solidFill>
                <a:latin typeface="Pinyon Script"/>
                <a:ea typeface="Pinyon Script"/>
                <a:cs typeface="Pinyon Script"/>
                <a:sym typeface="Pinyon Script"/>
              </a:rPr>
              <a:t>of completion</a:t>
            </a:r>
            <a:endParaRPr sz="4500">
              <a:solidFill>
                <a:srgbClr val="CCB684"/>
              </a:solidFill>
              <a:latin typeface="Pinyon Script"/>
              <a:ea typeface="Pinyon Script"/>
              <a:cs typeface="Pinyon Script"/>
              <a:sym typeface="Pinyon Scrip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571150" y="2456425"/>
            <a:ext cx="5549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41403F"/>
                </a:solidFill>
                <a:latin typeface="Poppins"/>
                <a:ea typeface="Poppins"/>
                <a:cs typeface="Poppins"/>
                <a:sym typeface="Poppins"/>
              </a:rPr>
              <a:t>This Certificate Is Presented To</a:t>
            </a:r>
            <a:endParaRPr sz="1600">
              <a:solidFill>
                <a:srgbClr val="4140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223400" y="2994825"/>
            <a:ext cx="8245200" cy="12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100">
                <a:solidFill>
                  <a:srgbClr val="41403F"/>
                </a:solidFill>
                <a:latin typeface="Pinyon Script"/>
                <a:ea typeface="Pinyon Script"/>
                <a:cs typeface="Pinyon Script"/>
                <a:sym typeface="Pinyon Script"/>
              </a:rPr>
              <a:t>Gabriella Richardson</a:t>
            </a:r>
            <a:endParaRPr sz="8100">
              <a:solidFill>
                <a:srgbClr val="41403F"/>
              </a:solidFill>
              <a:latin typeface="Pinyon Script"/>
              <a:ea typeface="Pinyon Script"/>
              <a:cs typeface="Pinyon Script"/>
              <a:sym typeface="Pinyon Scrip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483200" y="4307150"/>
            <a:ext cx="7725600" cy="6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00">
                <a:solidFill>
                  <a:srgbClr val="41403F"/>
                </a:solidFill>
                <a:latin typeface="Poppins"/>
                <a:ea typeface="Poppins"/>
                <a:cs typeface="Poppins"/>
                <a:sym typeface="Poppins"/>
              </a:rPr>
              <a:t>This certificate is awarded in recognition of the dedication, commitment, and hard work demonstrated by the recipient. It serves as a testament to their knowledge and proficiency </a:t>
            </a:r>
            <a:endParaRPr sz="1300">
              <a:solidFill>
                <a:srgbClr val="4140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00">
                <a:solidFill>
                  <a:srgbClr val="41403F"/>
                </a:solidFill>
                <a:latin typeface="Poppins"/>
                <a:ea typeface="Poppins"/>
                <a:cs typeface="Poppins"/>
                <a:sym typeface="Poppins"/>
              </a:rPr>
              <a:t>in the subject matter.</a:t>
            </a:r>
            <a:endParaRPr sz="1200">
              <a:solidFill>
                <a:srgbClr val="4140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64" name="Google Shape;64;p13"/>
          <p:cNvGrpSpPr/>
          <p:nvPr/>
        </p:nvGrpSpPr>
        <p:grpSpPr>
          <a:xfrm>
            <a:off x="773962" y="5600750"/>
            <a:ext cx="2832717" cy="680150"/>
            <a:chOff x="773962" y="5600750"/>
            <a:chExt cx="2832717" cy="680150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785178" y="5600750"/>
              <a:ext cx="28215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rgbClr val="41403F"/>
                  </a:solidFill>
                  <a:latin typeface="Pinyon Script"/>
                  <a:ea typeface="Pinyon Script"/>
                  <a:cs typeface="Pinyon Script"/>
                  <a:sym typeface="Pinyon Script"/>
                </a:rPr>
                <a:t>Jonathan Smith</a:t>
              </a:r>
              <a:endParaRPr sz="3100">
                <a:solidFill>
                  <a:srgbClr val="41403F"/>
                </a:solidFill>
                <a:latin typeface="Pinyon Script"/>
                <a:ea typeface="Pinyon Script"/>
                <a:cs typeface="Pinyon Script"/>
                <a:sym typeface="Pinyon Script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773962" y="6111700"/>
              <a:ext cx="2821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41403F"/>
                  </a:solidFill>
                  <a:latin typeface="Poppins"/>
                  <a:ea typeface="Poppins"/>
                  <a:cs typeface="Poppins"/>
                  <a:sym typeface="Poppins"/>
                </a:rPr>
                <a:t>COURSE DIRECTOR</a:t>
              </a:r>
              <a:endParaRPr sz="1100">
                <a:solidFill>
                  <a:srgbClr val="4140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7044037" y="5600750"/>
            <a:ext cx="2832717" cy="680150"/>
            <a:chOff x="773962" y="5600750"/>
            <a:chExt cx="2832717" cy="680150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785178" y="5600750"/>
              <a:ext cx="28215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rgbClr val="41403F"/>
                  </a:solidFill>
                  <a:latin typeface="Pinyon Script"/>
                  <a:ea typeface="Pinyon Script"/>
                  <a:cs typeface="Pinyon Script"/>
                  <a:sym typeface="Pinyon Script"/>
                </a:rPr>
                <a:t>Fannie Morgan</a:t>
              </a:r>
              <a:endParaRPr sz="3100">
                <a:solidFill>
                  <a:srgbClr val="41403F"/>
                </a:solidFill>
                <a:latin typeface="Pinyon Script"/>
                <a:ea typeface="Pinyon Script"/>
                <a:cs typeface="Pinyon Script"/>
                <a:sym typeface="Pinyon Script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773962" y="6111700"/>
              <a:ext cx="2821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41403F"/>
                  </a:solidFill>
                  <a:latin typeface="Poppins"/>
                  <a:ea typeface="Poppins"/>
                  <a:cs typeface="Poppins"/>
                  <a:sym typeface="Poppins"/>
                </a:rPr>
                <a:t>MAIN MENTOR</a:t>
              </a:r>
              <a:endParaRPr sz="1100">
                <a:solidFill>
                  <a:srgbClr val="4140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pic>
        <p:nvPicPr>
          <p:cNvPr id="70" name="Google Shape;7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64200" y="5161200"/>
            <a:ext cx="1363600" cy="168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