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7560000" cx="10692000"/>
  <p:notesSz cx="6858000" cy="9144000"/>
  <p:embeddedFontLst>
    <p:embeddedFont>
      <p:font typeface="Antic Didone"/>
      <p:regular r:id="rId8"/>
    </p:embeddedFont>
    <p:embeddedFont>
      <p:font typeface="Abril Fatface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42C108-C22D-4396-BE32-F17F31EE7209}">
  <a:tblStyle styleId="{7342C108-C22D-4396-BE32-F17F31EE72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AbrilFatfac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AnticDid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10692599" cy="7559999"/>
            <a:chOff x="0" y="0"/>
            <a:chExt cx="10692599" cy="7559999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55795" l="11937" r="11929" t="0"/>
            <a:stretch/>
          </p:blipFill>
          <p:spPr>
            <a:xfrm>
              <a:off x="0" y="5244025"/>
              <a:ext cx="10692598" cy="2315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9896" r="17068" t="41954"/>
            <a:stretch/>
          </p:blipFill>
          <p:spPr>
            <a:xfrm>
              <a:off x="600" y="0"/>
              <a:ext cx="10691999" cy="417827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7" name="Google Shape;57;p13"/>
          <p:cNvGraphicFramePr/>
          <p:nvPr/>
        </p:nvGraphicFramePr>
        <p:xfrm>
          <a:off x="368038" y="174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{7342C108-C22D-4396-BE32-F17F31EE7209}</a:tableStyleId>
              </a:tblPr>
              <a:tblGrid>
                <a:gridCol w="1423825"/>
                <a:gridCol w="1423825"/>
                <a:gridCol w="1423825"/>
                <a:gridCol w="1423825"/>
                <a:gridCol w="1423825"/>
                <a:gridCol w="1423825"/>
                <a:gridCol w="1423825"/>
              </a:tblGrid>
              <a:tr h="35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700">
                          <a:latin typeface="Antic Didone"/>
                          <a:ea typeface="Antic Didone"/>
                          <a:cs typeface="Antic Didone"/>
                          <a:sym typeface="Antic Didone"/>
                        </a:rPr>
                        <a:t>SUNDAY</a:t>
                      </a:r>
                      <a:endParaRPr sz="1700"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700">
                          <a:latin typeface="Antic Didone"/>
                          <a:ea typeface="Antic Didone"/>
                          <a:cs typeface="Antic Didone"/>
                          <a:sym typeface="Antic Didone"/>
                        </a:rPr>
                        <a:t>MONDAY</a:t>
                      </a:r>
                      <a:endParaRPr sz="1700"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700">
                          <a:latin typeface="Antic Didone"/>
                          <a:ea typeface="Antic Didone"/>
                          <a:cs typeface="Antic Didone"/>
                          <a:sym typeface="Antic Didone"/>
                        </a:rPr>
                        <a:t>TUESDAY</a:t>
                      </a:r>
                      <a:endParaRPr sz="1700"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700">
                          <a:latin typeface="Antic Didone"/>
                          <a:ea typeface="Antic Didone"/>
                          <a:cs typeface="Antic Didone"/>
                          <a:sym typeface="Antic Didone"/>
                        </a:rPr>
                        <a:t>WEDNESDAY</a:t>
                      </a:r>
                      <a:endParaRPr sz="1700"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700">
                          <a:latin typeface="Antic Didone"/>
                          <a:ea typeface="Antic Didone"/>
                          <a:cs typeface="Antic Didone"/>
                          <a:sym typeface="Antic Didone"/>
                        </a:rPr>
                        <a:t>THURSDAY</a:t>
                      </a:r>
                      <a:endParaRPr sz="1700"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700">
                          <a:latin typeface="Antic Didone"/>
                          <a:ea typeface="Antic Didone"/>
                          <a:cs typeface="Antic Didone"/>
                          <a:sym typeface="Antic Didone"/>
                        </a:rPr>
                        <a:t>FRIDAY</a:t>
                      </a:r>
                      <a:endParaRPr sz="1700"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700">
                          <a:solidFill>
                            <a:schemeClr val="dk1"/>
                          </a:solidFill>
                          <a:latin typeface="Antic Didone"/>
                          <a:ea typeface="Antic Didone"/>
                          <a:cs typeface="Antic Didone"/>
                          <a:sym typeface="Antic Didone"/>
                        </a:rPr>
                        <a:t>SATURDAY</a:t>
                      </a:r>
                      <a:endParaRPr sz="1700">
                        <a:solidFill>
                          <a:schemeClr val="dk1"/>
                        </a:solidFill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ntic Didone"/>
                        <a:ea typeface="Antic Didone"/>
                        <a:cs typeface="Antic Didone"/>
                        <a:sym typeface="Antic Did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" name="Google Shape;58;p13"/>
          <p:cNvSpPr txBox="1"/>
          <p:nvPr/>
        </p:nvSpPr>
        <p:spPr>
          <a:xfrm>
            <a:off x="3695400" y="317550"/>
            <a:ext cx="3301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2026</a:t>
            </a:r>
            <a:endParaRPr sz="3400">
              <a:solidFill>
                <a:schemeClr val="dk1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50750" y="727675"/>
            <a:ext cx="4990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September</a:t>
            </a:r>
            <a:endParaRPr sz="5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