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oogaloo"/>
      <p:regular r:id="rId7"/>
    </p:embeddedFont>
    <p:embeddedFont>
      <p:font typeface="Archivo Black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pos="453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5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galoo-regular.fntdata"/><Relationship Id="rId8" Type="http://schemas.openxmlformats.org/officeDocument/2006/relationships/font" Target="fonts/ArchivoBlac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8000" y="366819"/>
            <a:ext cx="4213274" cy="316622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08514" y="248857"/>
            <a:ext cx="36297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5100">
                <a:solidFill>
                  <a:srgbClr val="234248"/>
                </a:solidFill>
                <a:latin typeface="Boogaloo"/>
                <a:ea typeface="Boogaloo"/>
                <a:cs typeface="Boogaloo"/>
                <a:sym typeface="Boogaloo"/>
              </a:rPr>
              <a:t>Easy Budget</a:t>
            </a:r>
            <a:endParaRPr sz="5100">
              <a:solidFill>
                <a:srgbClr val="234248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362615" y="1165250"/>
            <a:ext cx="2688300" cy="628500"/>
            <a:chOff x="367450" y="1165250"/>
            <a:chExt cx="2688300" cy="628500"/>
          </a:xfrm>
        </p:grpSpPr>
        <p:sp>
          <p:nvSpPr>
            <p:cNvPr id="57" name="Google Shape;57;p13"/>
            <p:cNvSpPr/>
            <p:nvPr/>
          </p:nvSpPr>
          <p:spPr>
            <a:xfrm>
              <a:off x="367450" y="1460150"/>
              <a:ext cx="2688300" cy="33360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367450" y="1165250"/>
              <a:ext cx="2688300" cy="294900"/>
              <a:chOff x="367450" y="1165250"/>
              <a:chExt cx="2688300" cy="294900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367450" y="1165250"/>
                <a:ext cx="2688300" cy="294900"/>
              </a:xfrm>
              <a:prstGeom prst="rect">
                <a:avLst/>
              </a:prstGeom>
              <a:solidFill>
                <a:srgbClr val="578A7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 txBox="1"/>
              <p:nvPr/>
            </p:nvSpPr>
            <p:spPr>
              <a:xfrm>
                <a:off x="456900" y="1228100"/>
                <a:ext cx="2509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lt1"/>
                    </a:solidFill>
                    <a:latin typeface="Archivo Black"/>
                    <a:ea typeface="Archivo Black"/>
                    <a:cs typeface="Archivo Black"/>
                    <a:sym typeface="Archivo Black"/>
                  </a:rPr>
                  <a:t>Total Income</a:t>
                </a:r>
                <a:endParaRPr sz="1100">
                  <a:solidFill>
                    <a:schemeClr val="lt1"/>
                  </a:solidFill>
                  <a:latin typeface="Archivo Black"/>
                  <a:ea typeface="Archivo Black"/>
                  <a:cs typeface="Archivo Black"/>
                  <a:sym typeface="Archivo Black"/>
                </a:endParaRPr>
              </a:p>
            </p:txBody>
          </p:sp>
        </p:grpSp>
      </p:grpSp>
      <p:grpSp>
        <p:nvGrpSpPr>
          <p:cNvPr id="61" name="Google Shape;61;p13"/>
          <p:cNvGrpSpPr/>
          <p:nvPr/>
        </p:nvGrpSpPr>
        <p:grpSpPr>
          <a:xfrm>
            <a:off x="362615" y="1897757"/>
            <a:ext cx="2688300" cy="628500"/>
            <a:chOff x="367450" y="1165250"/>
            <a:chExt cx="2688300" cy="628500"/>
          </a:xfrm>
        </p:grpSpPr>
        <p:sp>
          <p:nvSpPr>
            <p:cNvPr id="62" name="Google Shape;62;p13"/>
            <p:cNvSpPr/>
            <p:nvPr/>
          </p:nvSpPr>
          <p:spPr>
            <a:xfrm>
              <a:off x="367450" y="1460150"/>
              <a:ext cx="2688300" cy="33360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3" name="Google Shape;63;p13"/>
            <p:cNvGrpSpPr/>
            <p:nvPr/>
          </p:nvGrpSpPr>
          <p:grpSpPr>
            <a:xfrm>
              <a:off x="367450" y="1165250"/>
              <a:ext cx="2688300" cy="294900"/>
              <a:chOff x="367450" y="1165250"/>
              <a:chExt cx="2688300" cy="294900"/>
            </a:xfrm>
          </p:grpSpPr>
          <p:sp>
            <p:nvSpPr>
              <p:cNvPr id="64" name="Google Shape;64;p13"/>
              <p:cNvSpPr/>
              <p:nvPr/>
            </p:nvSpPr>
            <p:spPr>
              <a:xfrm>
                <a:off x="367450" y="1165250"/>
                <a:ext cx="2688300" cy="294900"/>
              </a:xfrm>
              <a:prstGeom prst="rect">
                <a:avLst/>
              </a:prstGeom>
              <a:solidFill>
                <a:srgbClr val="578A7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456900" y="1228100"/>
                <a:ext cx="2509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lt1"/>
                    </a:solidFill>
                    <a:latin typeface="Archivo Black"/>
                    <a:ea typeface="Archivo Black"/>
                    <a:cs typeface="Archivo Black"/>
                    <a:sym typeface="Archivo Black"/>
                  </a:rPr>
                  <a:t>Total Expenses</a:t>
                </a:r>
                <a:endParaRPr sz="1100">
                  <a:solidFill>
                    <a:schemeClr val="lt1"/>
                  </a:solidFill>
                  <a:latin typeface="Archivo Black"/>
                  <a:ea typeface="Archivo Black"/>
                  <a:cs typeface="Archivo Black"/>
                  <a:sym typeface="Archivo Black"/>
                </a:endParaRPr>
              </a:p>
            </p:txBody>
          </p:sp>
        </p:grpSp>
      </p:grpSp>
      <p:grpSp>
        <p:nvGrpSpPr>
          <p:cNvPr id="66" name="Google Shape;66;p13"/>
          <p:cNvGrpSpPr/>
          <p:nvPr/>
        </p:nvGrpSpPr>
        <p:grpSpPr>
          <a:xfrm>
            <a:off x="362615" y="2630265"/>
            <a:ext cx="2688300" cy="628500"/>
            <a:chOff x="367450" y="1165250"/>
            <a:chExt cx="2688300" cy="628500"/>
          </a:xfrm>
        </p:grpSpPr>
        <p:sp>
          <p:nvSpPr>
            <p:cNvPr id="67" name="Google Shape;67;p13"/>
            <p:cNvSpPr/>
            <p:nvPr/>
          </p:nvSpPr>
          <p:spPr>
            <a:xfrm>
              <a:off x="367450" y="1460150"/>
              <a:ext cx="2688300" cy="33360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8" name="Google Shape;68;p13"/>
            <p:cNvGrpSpPr/>
            <p:nvPr/>
          </p:nvGrpSpPr>
          <p:grpSpPr>
            <a:xfrm>
              <a:off x="367450" y="1165250"/>
              <a:ext cx="2688300" cy="294900"/>
              <a:chOff x="367450" y="1165250"/>
              <a:chExt cx="2688300" cy="29490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367450" y="1165250"/>
                <a:ext cx="2688300" cy="294900"/>
              </a:xfrm>
              <a:prstGeom prst="rect">
                <a:avLst/>
              </a:prstGeom>
              <a:solidFill>
                <a:srgbClr val="578A7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456900" y="1228100"/>
                <a:ext cx="2509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lt1"/>
                    </a:solidFill>
                    <a:latin typeface="Archivo Black"/>
                    <a:ea typeface="Archivo Black"/>
                    <a:cs typeface="Archivo Black"/>
                    <a:sym typeface="Archivo Black"/>
                  </a:rPr>
                  <a:t>Total Balance</a:t>
                </a:r>
                <a:endParaRPr sz="1100">
                  <a:solidFill>
                    <a:schemeClr val="lt1"/>
                  </a:solidFill>
                  <a:latin typeface="Archivo Black"/>
                  <a:ea typeface="Archivo Black"/>
                  <a:cs typeface="Archivo Black"/>
                  <a:sym typeface="Archivo Black"/>
                </a:endParaRPr>
              </a:p>
            </p:txBody>
          </p:sp>
        </p:grpSp>
      </p:grpSp>
      <p:grpSp>
        <p:nvGrpSpPr>
          <p:cNvPr id="71" name="Google Shape;71;p13"/>
          <p:cNvGrpSpPr/>
          <p:nvPr/>
        </p:nvGrpSpPr>
        <p:grpSpPr>
          <a:xfrm>
            <a:off x="344726" y="3475975"/>
            <a:ext cx="6858649" cy="377475"/>
            <a:chOff x="344726" y="3475975"/>
            <a:chExt cx="6858649" cy="377475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344726" y="3475975"/>
              <a:ext cx="27063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100">
                  <a:solidFill>
                    <a:srgbClr val="234248"/>
                  </a:solidFill>
                  <a:latin typeface="Boogaloo"/>
                  <a:ea typeface="Boogaloo"/>
                  <a:cs typeface="Boogaloo"/>
                  <a:sym typeface="Boogaloo"/>
                </a:rPr>
                <a:t>Month:</a:t>
              </a:r>
              <a:endParaRPr sz="2100">
                <a:solidFill>
                  <a:srgbClr val="234248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cxnSp>
          <p:nvCxnSpPr>
            <p:cNvPr id="73" name="Google Shape;73;p13"/>
            <p:cNvCxnSpPr/>
            <p:nvPr/>
          </p:nvCxnSpPr>
          <p:spPr>
            <a:xfrm>
              <a:off x="362175" y="3853450"/>
              <a:ext cx="68412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4" name="Google Shape;74;p13"/>
          <p:cNvGrpSpPr/>
          <p:nvPr/>
        </p:nvGrpSpPr>
        <p:grpSpPr>
          <a:xfrm>
            <a:off x="362625" y="4442702"/>
            <a:ext cx="6837425" cy="5957525"/>
            <a:chOff x="362625" y="4453650"/>
            <a:chExt cx="6837425" cy="5957525"/>
          </a:xfrm>
        </p:grpSpPr>
        <p:sp>
          <p:nvSpPr>
            <p:cNvPr id="75" name="Google Shape;75;p13"/>
            <p:cNvSpPr/>
            <p:nvPr/>
          </p:nvSpPr>
          <p:spPr>
            <a:xfrm>
              <a:off x="362625" y="4487375"/>
              <a:ext cx="6837300" cy="5923800"/>
            </a:xfrm>
            <a:prstGeom prst="rect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6" name="Google Shape;76;p13"/>
            <p:cNvCxnSpPr/>
            <p:nvPr/>
          </p:nvCxnSpPr>
          <p:spPr>
            <a:xfrm>
              <a:off x="362750" y="4769261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362750" y="5051146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362750" y="5333032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362750" y="5614918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362750" y="5896804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362750" y="6178689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362750" y="6460575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362750" y="6742461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362750" y="7024346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362750" y="7306232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362750" y="7588118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362750" y="7870004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362750" y="8151889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62750" y="8433775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362750" y="8715661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362750" y="8997546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362750" y="9279432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362750" y="9561318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362750" y="9843204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362750" y="10125089"/>
              <a:ext cx="68373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3131700" y="4453650"/>
              <a:ext cx="0" cy="595740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4931300" y="4453650"/>
              <a:ext cx="0" cy="595740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8" name="Google Shape;98;p13"/>
          <p:cNvGrpSpPr/>
          <p:nvPr/>
        </p:nvGrpSpPr>
        <p:grpSpPr>
          <a:xfrm>
            <a:off x="352750" y="4158250"/>
            <a:ext cx="2779324" cy="333000"/>
            <a:chOff x="358791" y="4154365"/>
            <a:chExt cx="2773500" cy="333000"/>
          </a:xfrm>
        </p:grpSpPr>
        <p:sp>
          <p:nvSpPr>
            <p:cNvPr id="99" name="Google Shape;99;p13"/>
            <p:cNvSpPr/>
            <p:nvPr/>
          </p:nvSpPr>
          <p:spPr>
            <a:xfrm>
              <a:off x="358791" y="4154365"/>
              <a:ext cx="2773500" cy="333000"/>
            </a:xfrm>
            <a:prstGeom prst="rect">
              <a:avLst/>
            </a:prstGeom>
            <a:solidFill>
              <a:srgbClr val="578A7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765375" y="4236275"/>
              <a:ext cx="1964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lt1"/>
                  </a:solidFill>
                  <a:latin typeface="Archivo Black"/>
                  <a:ea typeface="Archivo Black"/>
                  <a:cs typeface="Archivo Black"/>
                  <a:sym typeface="Archivo Black"/>
                </a:rPr>
                <a:t>Total Balance</a:t>
              </a:r>
              <a:endParaRPr sz="1100">
                <a:solidFill>
                  <a:schemeClr val="lt1"/>
                </a:solidFill>
                <a:latin typeface="Archivo Black"/>
                <a:ea typeface="Archivo Black"/>
                <a:cs typeface="Archivo Black"/>
                <a:sym typeface="Archivo Black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3092600" y="4158250"/>
            <a:ext cx="1861200" cy="333000"/>
            <a:chOff x="3092600" y="4154365"/>
            <a:chExt cx="1861200" cy="333000"/>
          </a:xfrm>
        </p:grpSpPr>
        <p:sp>
          <p:nvSpPr>
            <p:cNvPr id="102" name="Google Shape;102;p13"/>
            <p:cNvSpPr/>
            <p:nvPr/>
          </p:nvSpPr>
          <p:spPr>
            <a:xfrm>
              <a:off x="3092600" y="4154365"/>
              <a:ext cx="1861200" cy="333000"/>
            </a:xfrm>
            <a:prstGeom prst="rect">
              <a:avLst/>
            </a:prstGeom>
            <a:solidFill>
              <a:srgbClr val="578A7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3361275" y="4236275"/>
              <a:ext cx="1341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lt1"/>
                  </a:solidFill>
                  <a:latin typeface="Archivo Black"/>
                  <a:ea typeface="Archivo Black"/>
                  <a:cs typeface="Archivo Black"/>
                  <a:sym typeface="Archivo Black"/>
                </a:rPr>
                <a:t>Amount</a:t>
              </a:r>
              <a:endParaRPr sz="1100">
                <a:solidFill>
                  <a:schemeClr val="lt1"/>
                </a:solidFill>
                <a:latin typeface="Archivo Black"/>
                <a:ea typeface="Archivo Black"/>
                <a:cs typeface="Archivo Black"/>
                <a:sym typeface="Archivo Black"/>
              </a:endParaRPr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4931224" y="4158250"/>
            <a:ext cx="2277674" cy="333000"/>
            <a:chOff x="4931325" y="4154375"/>
            <a:chExt cx="2268600" cy="333000"/>
          </a:xfrm>
        </p:grpSpPr>
        <p:sp>
          <p:nvSpPr>
            <p:cNvPr id="105" name="Google Shape;105;p13"/>
            <p:cNvSpPr/>
            <p:nvPr/>
          </p:nvSpPr>
          <p:spPr>
            <a:xfrm>
              <a:off x="4931325" y="4154375"/>
              <a:ext cx="2268600" cy="333000"/>
            </a:xfrm>
            <a:prstGeom prst="rect">
              <a:avLst/>
            </a:prstGeom>
            <a:solidFill>
              <a:srgbClr val="578A7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5395125" y="4236275"/>
              <a:ext cx="1341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lt1"/>
                  </a:solidFill>
                  <a:latin typeface="Archivo Black"/>
                  <a:ea typeface="Archivo Black"/>
                  <a:cs typeface="Archivo Black"/>
                  <a:sym typeface="Archivo Black"/>
                </a:rPr>
                <a:t>Notes</a:t>
              </a:r>
              <a:endParaRPr sz="1100">
                <a:solidFill>
                  <a:schemeClr val="lt1"/>
                </a:solidFill>
                <a:latin typeface="Archivo Black"/>
                <a:ea typeface="Archivo Black"/>
                <a:cs typeface="Archivo Black"/>
                <a:sym typeface="Archivo Black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