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Rubik SemiBold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ubikSemiBold-bold.fntdata"/><Relationship Id="rId12" Type="http://schemas.openxmlformats.org/officeDocument/2006/relationships/font" Target="fonts/RubikSemiBo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RubikSemiBold-boldItalic.fntdata"/><Relationship Id="rId14" Type="http://schemas.openxmlformats.org/officeDocument/2006/relationships/font" Target="fonts/Rubik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12b0bf1439_0_9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12b0bf143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750" y="0"/>
            <a:ext cx="914550" cy="1000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35971" y="495051"/>
            <a:ext cx="571180" cy="114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04100" y="485575"/>
            <a:ext cx="592200" cy="5922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917850" y="1154532"/>
            <a:ext cx="136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B843D"/>
                </a:solidFill>
                <a:latin typeface="Rubik SemiBold"/>
                <a:ea typeface="Rubik SemiBold"/>
                <a:cs typeface="Rubik SemiBold"/>
                <a:sym typeface="Rubik SemiBold"/>
              </a:rPr>
              <a:t>Driving School</a:t>
            </a:r>
            <a:endParaRPr sz="1200">
              <a:solidFill>
                <a:srgbClr val="EB843D"/>
              </a:solidFill>
              <a:latin typeface="Rubik SemiBold"/>
              <a:ea typeface="Rubik SemiBold"/>
              <a:cs typeface="Rubik SemiBold"/>
              <a:sym typeface="Rubik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7850" y="1366572"/>
            <a:ext cx="13647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rPr>
              <a:t>Business Card</a:t>
            </a:r>
            <a:endParaRPr sz="700">
              <a:solidFill>
                <a:schemeClr val="dk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5582" l="15390" r="0" t="21248"/>
          <a:stretch/>
        </p:blipFill>
        <p:spPr>
          <a:xfrm>
            <a:off x="1785075" y="0"/>
            <a:ext cx="1415325" cy="18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4406" y="0"/>
            <a:ext cx="363816" cy="18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191880" y="140590"/>
            <a:ext cx="1364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B843D"/>
                </a:solidFill>
                <a:latin typeface="Rubik SemiBold"/>
                <a:ea typeface="Rubik SemiBold"/>
                <a:cs typeface="Rubik SemiBold"/>
                <a:sym typeface="Rubik SemiBold"/>
              </a:rPr>
              <a:t>Isaac VonRueden</a:t>
            </a:r>
            <a:endParaRPr sz="1200">
              <a:solidFill>
                <a:srgbClr val="EB843D"/>
              </a:solidFill>
              <a:latin typeface="Rubik SemiBold"/>
              <a:ea typeface="Rubik SemiBold"/>
              <a:cs typeface="Rubik SemiBold"/>
              <a:sym typeface="Rubik SemiBold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91880" y="345522"/>
            <a:ext cx="1364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F2F2F"/>
                </a:solidFill>
                <a:latin typeface="Spartan"/>
                <a:ea typeface="Spartan"/>
                <a:cs typeface="Spartan"/>
                <a:sym typeface="Spartan"/>
              </a:rPr>
              <a:t>Business Card</a:t>
            </a:r>
            <a:endParaRPr sz="900">
              <a:solidFill>
                <a:srgbClr val="2F2F2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cxnSp>
        <p:nvCxnSpPr>
          <p:cNvPr id="67" name="Google Shape;67;p14"/>
          <p:cNvCxnSpPr/>
          <p:nvPr/>
        </p:nvCxnSpPr>
        <p:spPr>
          <a:xfrm>
            <a:off x="206100" y="537775"/>
            <a:ext cx="329400" cy="0"/>
          </a:xfrm>
          <a:prstGeom prst="straightConnector1">
            <a:avLst/>
          </a:prstGeom>
          <a:noFill/>
          <a:ln cap="flat" cmpd="sng" w="9525">
            <a:solidFill>
              <a:srgbClr val="BFBCB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4"/>
          <p:cNvSpPr txBox="1"/>
          <p:nvPr/>
        </p:nvSpPr>
        <p:spPr>
          <a:xfrm>
            <a:off x="191880" y="815392"/>
            <a:ext cx="1364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2F2F2F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800">
              <a:solidFill>
                <a:srgbClr val="2F2F2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rgbClr val="2F2F2F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800">
              <a:solidFill>
                <a:srgbClr val="2F2F2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2F2F2F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800">
              <a:solidFill>
                <a:srgbClr val="2F2F2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>
            <a:off x="206100" y="1305325"/>
            <a:ext cx="329400" cy="0"/>
          </a:xfrm>
          <a:prstGeom prst="straightConnector1">
            <a:avLst/>
          </a:prstGeom>
          <a:noFill/>
          <a:ln cap="flat" cmpd="sng" w="9525">
            <a:solidFill>
              <a:srgbClr val="BFBCB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4"/>
          <p:cNvSpPr txBox="1"/>
          <p:nvPr/>
        </p:nvSpPr>
        <p:spPr>
          <a:xfrm>
            <a:off x="191880" y="1366593"/>
            <a:ext cx="13647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2F2F2F"/>
                </a:solidFill>
                <a:latin typeface="Roboto"/>
                <a:ea typeface="Roboto"/>
                <a:cs typeface="Roboto"/>
                <a:sym typeface="Roboto"/>
              </a:rPr>
              <a:t>5703 Rippin Crescent Apt.</a:t>
            </a:r>
            <a:endParaRPr sz="800">
              <a:solidFill>
                <a:srgbClr val="2F2F2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2F2F2F"/>
                </a:solidFill>
                <a:latin typeface="Roboto"/>
                <a:ea typeface="Roboto"/>
                <a:cs typeface="Roboto"/>
                <a:sym typeface="Roboto"/>
              </a:rPr>
              <a:t>85, New Tremaine</a:t>
            </a:r>
            <a:endParaRPr sz="800">
              <a:solidFill>
                <a:srgbClr val="2F2F2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