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836000" cx="3200400"/>
  <p:notesSz cx="6858000" cy="9144000"/>
  <p:embeddedFontLst>
    <p:embeddedFont>
      <p:font typeface="Open Sans SemiBold"/>
      <p:regular r:id="rId8"/>
      <p:bold r:id="rId9"/>
      <p:italic r:id="rId10"/>
      <p:boldItalic r:id="rId11"/>
    </p:embeddedFont>
    <p:embeddedFont>
      <p:font typeface="Open Sans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578">
          <p15:clr>
            <a:srgbClr val="A4A3A4"/>
          </p15:clr>
        </p15:guide>
        <p15:guide id="2" pos="10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578" orient="horz"/>
        <p:guide pos="100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OpenSansSemiBold-boldItalic.fntdata"/><Relationship Id="rId10" Type="http://schemas.openxmlformats.org/officeDocument/2006/relationships/font" Target="fonts/OpenSansSemiBold-italic.fntdata"/><Relationship Id="rId13" Type="http://schemas.openxmlformats.org/officeDocument/2006/relationships/font" Target="fonts/OpenSans-bold.fntdata"/><Relationship Id="rId12" Type="http://schemas.openxmlformats.org/officeDocument/2006/relationships/font" Target="fonts/OpenSans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OpenSansSemiBold-bold.fntdata"/><Relationship Id="rId15" Type="http://schemas.openxmlformats.org/officeDocument/2006/relationships/font" Target="fonts/OpenSans-boldItalic.fntdata"/><Relationship Id="rId14" Type="http://schemas.openxmlformats.org/officeDocument/2006/relationships/font" Target="fonts/OpenSans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OpenSansSemiBol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440692" y="685800"/>
            <a:ext cx="5977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440692" y="685800"/>
            <a:ext cx="5977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12a9195386_0_12:notes"/>
          <p:cNvSpPr/>
          <p:nvPr>
            <p:ph idx="2" type="sldImg"/>
          </p:nvPr>
        </p:nvSpPr>
        <p:spPr>
          <a:xfrm>
            <a:off x="440692" y="685800"/>
            <a:ext cx="5977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12a9195386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09098" y="265780"/>
            <a:ext cx="2982300" cy="7326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09095" y="1011656"/>
            <a:ext cx="2982300" cy="2829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09095" y="394837"/>
            <a:ext cx="2982300" cy="7008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09095" y="1125204"/>
            <a:ext cx="2982300" cy="4644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6700" lvl="0" marL="457200" algn="ctr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09095" y="767757"/>
            <a:ext cx="2982300" cy="3006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  <a:lvl2pPr lvl="1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09095" y="411382"/>
            <a:ext cx="2982300" cy="12195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09095" y="411382"/>
            <a:ext cx="1400100" cy="12195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691340" y="411382"/>
            <a:ext cx="1400100" cy="12195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09095" y="198324"/>
            <a:ext cx="982800" cy="2697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  <a:lvl2pPr lvl="1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2pPr>
            <a:lvl3pPr lvl="2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3pPr>
            <a:lvl4pPr lvl="3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4pPr>
            <a:lvl5pPr lvl="4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5pPr>
            <a:lvl6pPr lvl="5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6pPr>
            <a:lvl7pPr lvl="6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7pPr>
            <a:lvl8pPr lvl="7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8pPr>
            <a:lvl9pPr lvl="8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09095" y="496025"/>
            <a:ext cx="982800" cy="11349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54000" lvl="0" marL="4572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71588" y="160683"/>
            <a:ext cx="2228700" cy="14601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1pPr>
            <a:lvl2pPr lvl="1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600200" y="-45"/>
            <a:ext cx="1600200" cy="1836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32200" lIns="32200" spcFirstLastPara="1" rIns="32200" wrap="square" tIns="322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92925" y="440188"/>
            <a:ext cx="1415700" cy="5292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92925" y="1000573"/>
            <a:ext cx="1415700" cy="4410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728825" y="258462"/>
            <a:ext cx="1343100" cy="13191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09095" y="1510127"/>
            <a:ext cx="2099700" cy="2160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09095" y="411382"/>
            <a:ext cx="2982300" cy="12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67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Char char="●"/>
              <a:defRPr sz="600">
                <a:solidFill>
                  <a:schemeClr val="dk2"/>
                </a:solidFill>
              </a:defRPr>
            </a:lvl1pPr>
            <a:lvl2pPr indent="-2603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2pPr>
            <a:lvl3pPr indent="-2603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3pPr>
            <a:lvl4pPr indent="-2603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4pPr>
            <a:lvl5pPr indent="-2603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5pPr>
            <a:lvl6pPr indent="-2603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6pPr>
            <a:lvl7pPr indent="-2603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7pPr>
            <a:lvl8pPr indent="-2603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8pPr>
            <a:lvl9pPr indent="-2603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200" lIns="32200" spcFirstLastPara="1" rIns="32200" wrap="square" tIns="32200">
            <a:normAutofit/>
          </a:bodyPr>
          <a:lstStyle>
            <a:lvl1pPr lvl="0" algn="r">
              <a:buNone/>
              <a:defRPr sz="400">
                <a:solidFill>
                  <a:schemeClr val="dk2"/>
                </a:solidFill>
              </a:defRPr>
            </a:lvl1pPr>
            <a:lvl2pPr lvl="1" algn="r">
              <a:buNone/>
              <a:defRPr sz="400">
                <a:solidFill>
                  <a:schemeClr val="dk2"/>
                </a:solidFill>
              </a:defRPr>
            </a:lvl2pPr>
            <a:lvl3pPr lvl="2" algn="r">
              <a:buNone/>
              <a:defRPr sz="400">
                <a:solidFill>
                  <a:schemeClr val="dk2"/>
                </a:solidFill>
              </a:defRPr>
            </a:lvl3pPr>
            <a:lvl4pPr lvl="3" algn="r">
              <a:buNone/>
              <a:defRPr sz="400">
                <a:solidFill>
                  <a:schemeClr val="dk2"/>
                </a:solidFill>
              </a:defRPr>
            </a:lvl4pPr>
            <a:lvl5pPr lvl="4" algn="r">
              <a:buNone/>
              <a:defRPr sz="400">
                <a:solidFill>
                  <a:schemeClr val="dk2"/>
                </a:solidFill>
              </a:defRPr>
            </a:lvl5pPr>
            <a:lvl6pPr lvl="5" algn="r">
              <a:buNone/>
              <a:defRPr sz="400">
                <a:solidFill>
                  <a:schemeClr val="dk2"/>
                </a:solidFill>
              </a:defRPr>
            </a:lvl6pPr>
            <a:lvl7pPr lvl="6" algn="r">
              <a:buNone/>
              <a:defRPr sz="400">
                <a:solidFill>
                  <a:schemeClr val="dk2"/>
                </a:solidFill>
              </a:defRPr>
            </a:lvl7pPr>
            <a:lvl8pPr lvl="7" algn="r">
              <a:buNone/>
              <a:defRPr sz="400">
                <a:solidFill>
                  <a:schemeClr val="dk2"/>
                </a:solidFill>
              </a:defRPr>
            </a:lvl8pPr>
            <a:lvl9pPr lvl="8" algn="r">
              <a:buNone/>
              <a:defRPr sz="4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3200400" cy="1836000"/>
          </a:xfrm>
          <a:prstGeom prst="rect">
            <a:avLst/>
          </a:prstGeom>
          <a:solidFill>
            <a:srgbClr val="0D152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5" name="Google Shape;55;p13"/>
          <p:cNvGrpSpPr/>
          <p:nvPr/>
        </p:nvGrpSpPr>
        <p:grpSpPr>
          <a:xfrm>
            <a:off x="472513" y="475264"/>
            <a:ext cx="2255374" cy="862075"/>
            <a:chOff x="472513" y="475264"/>
            <a:chExt cx="2255374" cy="862075"/>
          </a:xfrm>
        </p:grpSpPr>
        <p:pic>
          <p:nvPicPr>
            <p:cNvPr id="56" name="Google Shape;56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72513" y="475264"/>
              <a:ext cx="2255374" cy="642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7" name="Google Shape;57;p13"/>
            <p:cNvSpPr txBox="1"/>
            <p:nvPr/>
          </p:nvSpPr>
          <p:spPr>
            <a:xfrm>
              <a:off x="515891" y="926157"/>
              <a:ext cx="21123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solidFill>
                    <a:schemeClr val="lt1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rPr>
                <a:t>DRIVING SCHOOL</a:t>
              </a:r>
              <a:endParaRPr sz="1600">
                <a:solidFill>
                  <a:schemeClr val="lt1"/>
                </a:solidFill>
                <a:latin typeface="Open Sans SemiBold"/>
                <a:ea typeface="Open Sans SemiBold"/>
                <a:cs typeface="Open Sans SemiBold"/>
                <a:sym typeface="Open Sans SemiBold"/>
              </a:endParaRPr>
            </a:p>
          </p:txBody>
        </p:sp>
        <p:grpSp>
          <p:nvGrpSpPr>
            <p:cNvPr id="58" name="Google Shape;58;p13"/>
            <p:cNvGrpSpPr/>
            <p:nvPr/>
          </p:nvGrpSpPr>
          <p:grpSpPr>
            <a:xfrm>
              <a:off x="511671" y="1263218"/>
              <a:ext cx="2181083" cy="0"/>
              <a:chOff x="508868" y="1263218"/>
              <a:chExt cx="2181083" cy="0"/>
            </a:xfrm>
          </p:grpSpPr>
          <p:cxnSp>
            <p:nvCxnSpPr>
              <p:cNvPr id="59" name="Google Shape;59;p13"/>
              <p:cNvCxnSpPr/>
              <p:nvPr/>
            </p:nvCxnSpPr>
            <p:spPr>
              <a:xfrm>
                <a:off x="508868" y="1263218"/>
                <a:ext cx="5829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0" name="Google Shape;60;p13"/>
              <p:cNvCxnSpPr/>
              <p:nvPr/>
            </p:nvCxnSpPr>
            <p:spPr>
              <a:xfrm>
                <a:off x="2107051" y="1263218"/>
                <a:ext cx="5829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lt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61" name="Google Shape;61;p13"/>
            <p:cNvSpPr txBox="1"/>
            <p:nvPr/>
          </p:nvSpPr>
          <p:spPr>
            <a:xfrm>
              <a:off x="1121463" y="1198739"/>
              <a:ext cx="961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chemeClr val="lt1"/>
                  </a:solidFill>
                  <a:latin typeface="Spartan"/>
                  <a:ea typeface="Spartan"/>
                  <a:cs typeface="Spartan"/>
                  <a:sym typeface="Spartan"/>
                </a:rPr>
                <a:t>Business Card</a:t>
              </a:r>
              <a:endParaRPr sz="9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/>
          <p:nvPr/>
        </p:nvSpPr>
        <p:spPr>
          <a:xfrm flipH="1">
            <a:off x="1028827" y="733400"/>
            <a:ext cx="226500" cy="43500"/>
          </a:xfrm>
          <a:prstGeom prst="rect">
            <a:avLst/>
          </a:prstGeom>
          <a:solidFill>
            <a:srgbClr val="F99D2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4"/>
          <p:cNvSpPr txBox="1"/>
          <p:nvPr/>
        </p:nvSpPr>
        <p:spPr>
          <a:xfrm>
            <a:off x="142969" y="203045"/>
            <a:ext cx="13398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 sz="1600">
                <a:solidFill>
                  <a:srgbClr val="0D1529"/>
                </a:solidFill>
                <a:latin typeface="Open Sans"/>
                <a:ea typeface="Open Sans"/>
                <a:cs typeface="Open Sans"/>
                <a:sym typeface="Open Sans"/>
              </a:rPr>
              <a:t>Bernardo</a:t>
            </a:r>
            <a:endParaRPr b="1" sz="1600">
              <a:solidFill>
                <a:srgbClr val="0D1529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solidFill>
                  <a:srgbClr val="0D1529"/>
                </a:solidFill>
                <a:latin typeface="Open Sans"/>
                <a:ea typeface="Open Sans"/>
                <a:cs typeface="Open Sans"/>
                <a:sym typeface="Open Sans"/>
              </a:rPr>
              <a:t>Rutherford</a:t>
            </a:r>
            <a:endParaRPr b="1" sz="1600">
              <a:solidFill>
                <a:srgbClr val="0D1529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8" name="Google Shape;68;p14"/>
          <p:cNvSpPr/>
          <p:nvPr/>
        </p:nvSpPr>
        <p:spPr>
          <a:xfrm>
            <a:off x="168544" y="733388"/>
            <a:ext cx="910200" cy="43500"/>
          </a:xfrm>
          <a:prstGeom prst="rect">
            <a:avLst/>
          </a:prstGeom>
          <a:solidFill>
            <a:srgbClr val="0D152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</a:t>
            </a:r>
            <a:endParaRPr/>
          </a:p>
        </p:txBody>
      </p:sp>
      <p:sp>
        <p:nvSpPr>
          <p:cNvPr id="69" name="Google Shape;69;p14"/>
          <p:cNvSpPr txBox="1"/>
          <p:nvPr/>
        </p:nvSpPr>
        <p:spPr>
          <a:xfrm>
            <a:off x="142973" y="1479055"/>
            <a:ext cx="14730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rgbClr val="F99D20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Driving Instructor</a:t>
            </a:r>
            <a:endParaRPr sz="1000">
              <a:solidFill>
                <a:srgbClr val="F99D20"/>
              </a:solidFill>
              <a:latin typeface="Open Sans SemiBold"/>
              <a:ea typeface="Open Sans SemiBold"/>
              <a:cs typeface="Open Sans SemiBold"/>
              <a:sym typeface="Open Sans SemiBold"/>
            </a:endParaRPr>
          </a:p>
        </p:txBody>
      </p:sp>
      <p:sp>
        <p:nvSpPr>
          <p:cNvPr id="70" name="Google Shape;70;p14"/>
          <p:cNvSpPr txBox="1"/>
          <p:nvPr/>
        </p:nvSpPr>
        <p:spPr>
          <a:xfrm>
            <a:off x="1717631" y="236287"/>
            <a:ext cx="1339800" cy="40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700">
                <a:solidFill>
                  <a:srgbClr val="0D1529"/>
                </a:solidFill>
                <a:latin typeface="Open Sans"/>
                <a:ea typeface="Open Sans"/>
                <a:cs typeface="Open Sans"/>
                <a:sym typeface="Open Sans"/>
              </a:rPr>
              <a:t>Phone: </a:t>
            </a:r>
            <a:r>
              <a:rPr lang="ru" sz="700">
                <a:solidFill>
                  <a:srgbClr val="0D1529"/>
                </a:solidFill>
                <a:latin typeface="Open Sans"/>
                <a:ea typeface="Open Sans"/>
                <a:cs typeface="Open Sans"/>
                <a:sym typeface="Open Sans"/>
              </a:rPr>
              <a:t>+1 012-345-6789</a:t>
            </a:r>
            <a:endParaRPr sz="700">
              <a:solidFill>
                <a:srgbClr val="0D1529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700">
                <a:solidFill>
                  <a:srgbClr val="0D1529"/>
                </a:solidFill>
                <a:latin typeface="Open Sans"/>
                <a:ea typeface="Open Sans"/>
                <a:cs typeface="Open Sans"/>
                <a:sym typeface="Open Sans"/>
              </a:rPr>
              <a:t>Mail: </a:t>
            </a:r>
            <a:r>
              <a:rPr lang="ru" sz="700">
                <a:solidFill>
                  <a:srgbClr val="0D1529"/>
                </a:solidFill>
                <a:latin typeface="Open Sans"/>
                <a:ea typeface="Open Sans"/>
                <a:cs typeface="Open Sans"/>
                <a:sym typeface="Open Sans"/>
              </a:rPr>
              <a:t>example@mail.com</a:t>
            </a:r>
            <a:endParaRPr sz="700">
              <a:solidFill>
                <a:srgbClr val="0D1529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700">
                <a:solidFill>
                  <a:srgbClr val="0D1529"/>
                </a:solidFill>
                <a:latin typeface="Open Sans"/>
                <a:ea typeface="Open Sans"/>
                <a:cs typeface="Open Sans"/>
                <a:sym typeface="Open Sans"/>
              </a:rPr>
              <a:t>Web: </a:t>
            </a:r>
            <a:r>
              <a:rPr lang="ru" sz="700">
                <a:solidFill>
                  <a:srgbClr val="0D1529"/>
                </a:solidFill>
                <a:latin typeface="Open Sans"/>
                <a:ea typeface="Open Sans"/>
                <a:cs typeface="Open Sans"/>
                <a:sym typeface="Open Sans"/>
              </a:rPr>
              <a:t>example.com</a:t>
            </a:r>
            <a:endParaRPr sz="700">
              <a:solidFill>
                <a:srgbClr val="0D1529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1" name="Google Shape;71;p14"/>
          <p:cNvSpPr txBox="1"/>
          <p:nvPr/>
        </p:nvSpPr>
        <p:spPr>
          <a:xfrm>
            <a:off x="1717631" y="810587"/>
            <a:ext cx="1339800" cy="25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700">
                <a:solidFill>
                  <a:srgbClr val="0D1529"/>
                </a:solidFill>
                <a:latin typeface="Open Sans"/>
                <a:ea typeface="Open Sans"/>
                <a:cs typeface="Open Sans"/>
                <a:sym typeface="Open Sans"/>
              </a:rPr>
              <a:t>Address: </a:t>
            </a:r>
            <a:r>
              <a:rPr lang="ru" sz="700">
                <a:solidFill>
                  <a:srgbClr val="0D1529"/>
                </a:solidFill>
                <a:latin typeface="Open Sans"/>
                <a:ea typeface="Open Sans"/>
                <a:cs typeface="Open Sans"/>
                <a:sym typeface="Open Sans"/>
              </a:rPr>
              <a:t>5703 Rippin Crescent</a:t>
            </a:r>
            <a:endParaRPr sz="700">
              <a:solidFill>
                <a:srgbClr val="0D1529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700">
                <a:solidFill>
                  <a:srgbClr val="0D1529"/>
                </a:solidFill>
                <a:latin typeface="Open Sans"/>
                <a:ea typeface="Open Sans"/>
                <a:cs typeface="Open Sans"/>
                <a:sym typeface="Open Sans"/>
              </a:rPr>
              <a:t>Apt.  85, New Tremaine</a:t>
            </a:r>
            <a:endParaRPr sz="700">
              <a:solidFill>
                <a:srgbClr val="0D1529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