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0400"/>
  <p:notesSz cx="6858000" cy="9144000"/>
  <p:embeddedFontLst>
    <p:embeddedFont>
      <p:font typeface="Roboto"/>
      <p:regular r:id="rId8"/>
      <p:bold r:id="rId9"/>
      <p:italic r:id="rId10"/>
      <p:boldItalic r:id="rId11"/>
    </p:embeddedFont>
    <p:embeddedFont>
      <p:font typeface="Bebas Neue"/>
      <p:regular r:id="rId12"/>
    </p:embeddedFont>
    <p:embeddedFont>
      <p:font typeface="Open Sans SemiBold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8">
          <p15:clr>
            <a:srgbClr val="A4A3A4"/>
          </p15:clr>
        </p15:guide>
        <p15:guide id="2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8" orient="horz"/>
        <p:guide pos="10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3" Type="http://schemas.openxmlformats.org/officeDocument/2006/relationships/font" Target="fonts/OpenSansSemiBold-regular.fntdata"/><Relationship Id="rId12" Type="http://schemas.openxmlformats.org/officeDocument/2006/relationships/font" Target="fonts/Bebas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15" Type="http://schemas.openxmlformats.org/officeDocument/2006/relationships/font" Target="fonts/OpenSansSemiBold-italic.fntdata"/><Relationship Id="rId14" Type="http://schemas.openxmlformats.org/officeDocument/2006/relationships/font" Target="fonts/OpenSansSemiBold-bold.fntdata"/><Relationship Id="rId16" Type="http://schemas.openxmlformats.org/officeDocument/2006/relationships/font" Target="fonts/OpenSansSemi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1c0e766aa_0_11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1c0e766a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5780"/>
            <a:ext cx="2982300" cy="7326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11656"/>
            <a:ext cx="2982300" cy="282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4837"/>
            <a:ext cx="2982300" cy="7008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5204"/>
            <a:ext cx="2982300" cy="4644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7757"/>
            <a:ext cx="2982300" cy="3006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8324"/>
            <a:ext cx="982800" cy="2697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6025"/>
            <a:ext cx="982800" cy="1134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683"/>
            <a:ext cx="2228700" cy="1460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5"/>
            <a:ext cx="16002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00" lIns="32200" spcFirstLastPara="1" rIns="32200" wrap="square" tIns="32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40188"/>
            <a:ext cx="1415700" cy="5292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1000573"/>
            <a:ext cx="1415700" cy="4410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8462"/>
            <a:ext cx="1343100" cy="1319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10127"/>
            <a:ext cx="2099700" cy="2160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5400000">
            <a:off x="1137250" y="0"/>
            <a:ext cx="476400" cy="476400"/>
          </a:xfrm>
          <a:prstGeom prst="rtTriangle">
            <a:avLst/>
          </a:prstGeom>
          <a:solidFill>
            <a:srgbClr val="E494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823" l="0" r="0" t="0"/>
          <a:stretch/>
        </p:blipFill>
        <p:spPr>
          <a:xfrm>
            <a:off x="0" y="0"/>
            <a:ext cx="1689125" cy="183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9334" y="410900"/>
            <a:ext cx="498225" cy="4940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646096" y="933797"/>
            <a:ext cx="13647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3A4C67"/>
                </a:solidFill>
                <a:latin typeface="Bebas Neue"/>
                <a:ea typeface="Bebas Neue"/>
                <a:cs typeface="Bebas Neue"/>
                <a:sym typeface="Bebas Neue"/>
              </a:rPr>
              <a:t>Driving School</a:t>
            </a:r>
            <a:endParaRPr sz="2100">
              <a:solidFill>
                <a:srgbClr val="3A4C67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922996" y="1234674"/>
            <a:ext cx="810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E49485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BUSINESS CARD</a:t>
            </a:r>
            <a:endParaRPr sz="800">
              <a:solidFill>
                <a:srgbClr val="E49485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59" name="Google Shape;59;p13"/>
          <p:cNvSpPr/>
          <p:nvPr/>
        </p:nvSpPr>
        <p:spPr>
          <a:xfrm rot="-5400000">
            <a:off x="2838000" y="1473600"/>
            <a:ext cx="362400" cy="362400"/>
          </a:xfrm>
          <a:prstGeom prst="rtTriangle">
            <a:avLst/>
          </a:prstGeom>
          <a:solidFill>
            <a:srgbClr val="E494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 flipH="1" rot="5400000">
            <a:off x="-306150" y="1300050"/>
            <a:ext cx="842100" cy="229800"/>
          </a:xfrm>
          <a:prstGeom prst="rtTriangle">
            <a:avLst/>
          </a:prstGeom>
          <a:solidFill>
            <a:srgbClr val="E494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 rot="10800000">
            <a:off x="2706000" y="-6375"/>
            <a:ext cx="494400" cy="494400"/>
          </a:xfrm>
          <a:prstGeom prst="rtTriangle">
            <a:avLst/>
          </a:prstGeom>
          <a:solidFill>
            <a:srgbClr val="E494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 rot="-5400000">
            <a:off x="2838000" y="1473600"/>
            <a:ext cx="362400" cy="362400"/>
          </a:xfrm>
          <a:prstGeom prst="rtTriangle">
            <a:avLst/>
          </a:prstGeom>
          <a:solidFill>
            <a:srgbClr val="E494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 flipH="1" rot="5400000">
            <a:off x="-609150" y="602850"/>
            <a:ext cx="1848600" cy="630300"/>
          </a:xfrm>
          <a:prstGeom prst="rtTriangle">
            <a:avLst/>
          </a:prstGeom>
          <a:solidFill>
            <a:srgbClr val="E494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" name="Google Shape;68;p14"/>
          <p:cNvGrpSpPr/>
          <p:nvPr/>
        </p:nvGrpSpPr>
        <p:grpSpPr>
          <a:xfrm>
            <a:off x="603900" y="339257"/>
            <a:ext cx="1992600" cy="1157487"/>
            <a:chOff x="603950" y="333250"/>
            <a:chExt cx="1992600" cy="1157487"/>
          </a:xfrm>
        </p:grpSpPr>
        <p:sp>
          <p:nvSpPr>
            <p:cNvPr id="69" name="Google Shape;69;p14"/>
            <p:cNvSpPr txBox="1"/>
            <p:nvPr/>
          </p:nvSpPr>
          <p:spPr>
            <a:xfrm>
              <a:off x="722400" y="333250"/>
              <a:ext cx="17556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rgbClr val="3A4C67"/>
                  </a:solidFill>
                  <a:latin typeface="Bebas Neue"/>
                  <a:ea typeface="Bebas Neue"/>
                  <a:cs typeface="Bebas Neue"/>
                  <a:sym typeface="Bebas Neue"/>
                </a:rPr>
                <a:t>Keven Connelly</a:t>
              </a:r>
              <a:endParaRPr sz="2400">
                <a:solidFill>
                  <a:srgbClr val="3A4C67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70" name="Google Shape;70;p14"/>
            <p:cNvSpPr txBox="1"/>
            <p:nvPr/>
          </p:nvSpPr>
          <p:spPr>
            <a:xfrm>
              <a:off x="722400" y="685826"/>
              <a:ext cx="1755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E49485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DRIVING INSTRUCTOR</a:t>
              </a:r>
              <a:endParaRPr sz="1000">
                <a:solidFill>
                  <a:srgbClr val="E49485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71" name="Google Shape;71;p14"/>
            <p:cNvSpPr txBox="1"/>
            <p:nvPr/>
          </p:nvSpPr>
          <p:spPr>
            <a:xfrm>
              <a:off x="603950" y="898237"/>
              <a:ext cx="1992600" cy="5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700">
                  <a:solidFill>
                    <a:srgbClr val="3A4C67"/>
                  </a:solidFill>
                  <a:latin typeface="Roboto"/>
                  <a:ea typeface="Roboto"/>
                  <a:cs typeface="Roboto"/>
                  <a:sym typeface="Roboto"/>
                </a:rPr>
                <a:t>+1 012-345-6789</a:t>
              </a:r>
              <a:endParaRPr sz="700">
                <a:solidFill>
                  <a:srgbClr val="3A4C67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700">
                  <a:solidFill>
                    <a:srgbClr val="3A4C67"/>
                  </a:solidFill>
                  <a:latin typeface="Roboto"/>
                  <a:ea typeface="Roboto"/>
                  <a:cs typeface="Roboto"/>
                  <a:sym typeface="Roboto"/>
                </a:rPr>
                <a:t>example@mail.com</a:t>
              </a:r>
              <a:endParaRPr sz="700">
                <a:solidFill>
                  <a:srgbClr val="3A4C67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3A4C67"/>
                  </a:solidFill>
                  <a:latin typeface="Roboto"/>
                  <a:ea typeface="Roboto"/>
                  <a:cs typeface="Roboto"/>
                  <a:sym typeface="Roboto"/>
                </a:rPr>
                <a:t>example.com</a:t>
              </a:r>
              <a:endParaRPr sz="700">
                <a:solidFill>
                  <a:srgbClr val="3A4C67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3A4C67"/>
                  </a:solidFill>
                  <a:latin typeface="Roboto"/>
                  <a:ea typeface="Roboto"/>
                  <a:cs typeface="Roboto"/>
                  <a:sym typeface="Roboto"/>
                </a:rPr>
                <a:t>5703 Rippin Crescent Apt.  85, New Tremaine</a:t>
              </a:r>
              <a:endParaRPr sz="700">
                <a:solidFill>
                  <a:srgbClr val="3A4C67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