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Dancing Script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139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13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DancingScript-regular.fntdata"/><Relationship Id="rId14" Type="http://schemas.openxmlformats.org/officeDocument/2006/relationships/font" Target="fonts/Montserrat-boldItalic.fntdata"/><Relationship Id="rId16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12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6289" l="1613" r="0" t="0"/>
          <a:stretch/>
        </p:blipFill>
        <p:spPr>
          <a:xfrm>
            <a:off x="0" y="9962625"/>
            <a:ext cx="3489424" cy="72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1574" l="0" r="23529" t="0"/>
          <a:stretch/>
        </p:blipFill>
        <p:spPr>
          <a:xfrm>
            <a:off x="6312400" y="3862225"/>
            <a:ext cx="1247600" cy="682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0" l="5282" r="10867" t="15124"/>
          <a:stretch/>
        </p:blipFill>
        <p:spPr>
          <a:xfrm>
            <a:off x="0" y="0"/>
            <a:ext cx="7560003" cy="261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9100" y="505850"/>
            <a:ext cx="690550" cy="130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68975" y="2619375"/>
            <a:ext cx="955725" cy="128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00025" y="2400300"/>
            <a:ext cx="1334525" cy="3867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3875" y="6324600"/>
            <a:ext cx="116925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244525" y="4372975"/>
            <a:ext cx="1424475" cy="3437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19825" y="8055411"/>
            <a:ext cx="1424475" cy="2217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81775" y="9962625"/>
            <a:ext cx="602050" cy="81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14300" y="9295625"/>
            <a:ext cx="739450" cy="111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1250" y="9763125"/>
            <a:ext cx="1026000" cy="71298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1628775" y="713625"/>
            <a:ext cx="4286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latin typeface="Dancing Script"/>
                <a:ea typeface="Dancing Script"/>
                <a:cs typeface="Dancing Script"/>
                <a:sym typeface="Dancing Script"/>
              </a:rPr>
              <a:t>Dog Grooming</a:t>
            </a:r>
            <a:endParaRPr sz="5600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75100" y="1524000"/>
            <a:ext cx="2809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Montserrat SemiBold"/>
                <a:ea typeface="Montserrat SemiBold"/>
                <a:cs typeface="Montserrat SemiBold"/>
                <a:sym typeface="Montserrat SemiBold"/>
              </a:rPr>
              <a:t>PRICE LIST</a:t>
            </a:r>
            <a:endParaRPr sz="24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48075" y="2456700"/>
            <a:ext cx="2647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Dancing Script"/>
                <a:ea typeface="Dancing Script"/>
                <a:cs typeface="Dancing Script"/>
                <a:sym typeface="Dancing Script"/>
              </a:rPr>
              <a:t>Basic Service</a:t>
            </a:r>
            <a:endParaRPr sz="2400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105175" y="3014100"/>
            <a:ext cx="3333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Montserrat SemiBold"/>
                <a:ea typeface="Montserrat SemiBold"/>
                <a:cs typeface="Montserrat SemiBold"/>
                <a:sym typeface="Montserrat SemiBold"/>
              </a:rPr>
              <a:t>Shampoo + Blow dry + Nail + Ears</a:t>
            </a:r>
            <a:endParaRPr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2200275" y="3495113"/>
            <a:ext cx="3138294" cy="184813"/>
            <a:chOff x="2200275" y="3495113"/>
            <a:chExt cx="3138294" cy="184813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2200275" y="3495113"/>
              <a:ext cx="533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"/>
                  <a:ea typeface="Montserrat"/>
                  <a:cs typeface="Montserrat"/>
                  <a:sym typeface="Montserrat"/>
                </a:rPr>
                <a:t>Toy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5057769" y="3495125"/>
              <a:ext cx="28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"/>
                  <a:ea typeface="Montserrat"/>
                  <a:cs typeface="Montserrat"/>
                  <a:sym typeface="Montserrat"/>
                </a:rPr>
                <a:t>$7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2200275" y="3766588"/>
            <a:ext cx="3138294" cy="184813"/>
            <a:chOff x="2200275" y="3766588"/>
            <a:chExt cx="3138294" cy="184813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2200275" y="3766588"/>
              <a:ext cx="533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"/>
                  <a:ea typeface="Montserrat"/>
                  <a:cs typeface="Montserrat"/>
                  <a:sym typeface="Montserrat"/>
                </a:rPr>
                <a:t>Small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057769" y="3766600"/>
              <a:ext cx="28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"/>
                  <a:ea typeface="Montserrat"/>
                  <a:cs typeface="Montserrat"/>
                  <a:sym typeface="Montserrat"/>
                </a:rPr>
                <a:t>$9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2200275" y="4028525"/>
            <a:ext cx="3147819" cy="184800"/>
            <a:chOff x="2200275" y="4028525"/>
            <a:chExt cx="3147819" cy="184800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2200275" y="4028525"/>
              <a:ext cx="690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"/>
                  <a:ea typeface="Montserrat"/>
                  <a:cs typeface="Montserrat"/>
                  <a:sym typeface="Montserrat"/>
                </a:rPr>
                <a:t>Medium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5067294" y="4028525"/>
              <a:ext cx="28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"/>
                  <a:ea typeface="Montserrat"/>
                  <a:cs typeface="Montserrat"/>
                  <a:sym typeface="Montserrat"/>
                </a:rPr>
                <a:t>$11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2200275" y="4299988"/>
            <a:ext cx="3181157" cy="184813"/>
            <a:chOff x="2200275" y="4299988"/>
            <a:chExt cx="3181157" cy="184813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2200275" y="4299988"/>
              <a:ext cx="533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"/>
                  <a:ea typeface="Montserrat"/>
                  <a:cs typeface="Montserrat"/>
                  <a:sym typeface="Montserrat"/>
                </a:rPr>
                <a:t>Large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5100632" y="4300000"/>
              <a:ext cx="28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"/>
                  <a:ea typeface="Montserrat"/>
                  <a:cs typeface="Montserrat"/>
                  <a:sym typeface="Montserrat"/>
                </a:rPr>
                <a:t>$13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2128988" y="7430388"/>
            <a:ext cx="3333600" cy="2239763"/>
            <a:chOff x="2128988" y="7430388"/>
            <a:chExt cx="3333600" cy="2239763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2448075" y="7430388"/>
              <a:ext cx="264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latin typeface="Dancing Script"/>
                  <a:ea typeface="Dancing Script"/>
                  <a:cs typeface="Dancing Script"/>
                  <a:sym typeface="Dancing Script"/>
                </a:rPr>
                <a:t>Premium Spa</a:t>
              </a:r>
              <a:endParaRPr sz="2400"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2128988" y="7983025"/>
              <a:ext cx="33336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Shampoo + Blow dry + Nail + Ears +</a:t>
              </a:r>
              <a:endParaRPr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Massage + Cologne</a:t>
              </a:r>
              <a:endParaRPr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85" name="Google Shape;85;p13"/>
            <p:cNvGrpSpPr/>
            <p:nvPr/>
          </p:nvGrpSpPr>
          <p:grpSpPr>
            <a:xfrm>
              <a:off x="2200275" y="8680463"/>
              <a:ext cx="3138294" cy="184813"/>
              <a:chOff x="2200275" y="3495113"/>
              <a:chExt cx="3138294" cy="184813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2200275" y="3495113"/>
                <a:ext cx="53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Toy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5057769" y="3495125"/>
                <a:ext cx="28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$7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2200275" y="8951938"/>
              <a:ext cx="3138294" cy="184813"/>
              <a:chOff x="2200275" y="3766588"/>
              <a:chExt cx="3138294" cy="184813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2200275" y="3766588"/>
                <a:ext cx="53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Small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5057769" y="3766600"/>
                <a:ext cx="28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$9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2200275" y="9213875"/>
              <a:ext cx="3147819" cy="184800"/>
              <a:chOff x="2200275" y="4028525"/>
              <a:chExt cx="3147819" cy="184800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2200275" y="4028525"/>
                <a:ext cx="690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Medium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5067294" y="4028525"/>
                <a:ext cx="28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$11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2200275" y="9485338"/>
              <a:ext cx="3181157" cy="184813"/>
              <a:chOff x="2200275" y="4299988"/>
              <a:chExt cx="3181157" cy="184813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2200275" y="4299988"/>
                <a:ext cx="53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Large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100632" y="4300000"/>
                <a:ext cx="28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$13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97" name="Google Shape;97;p13"/>
          <p:cNvGrpSpPr/>
          <p:nvPr/>
        </p:nvGrpSpPr>
        <p:grpSpPr>
          <a:xfrm>
            <a:off x="2128988" y="4836538"/>
            <a:ext cx="3333600" cy="2239763"/>
            <a:chOff x="2128988" y="7363713"/>
            <a:chExt cx="3333600" cy="2239763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2448075" y="7363713"/>
              <a:ext cx="264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latin typeface="Dancing Script"/>
                  <a:ea typeface="Dancing Script"/>
                  <a:cs typeface="Dancing Script"/>
                  <a:sym typeface="Dancing Script"/>
                </a:rPr>
                <a:t>Special Bath</a:t>
              </a:r>
              <a:endParaRPr sz="2400"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2128988" y="7916350"/>
              <a:ext cx="33336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Shampoo + Blow dry + Nail + Ears +</a:t>
              </a:r>
              <a:endParaRPr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Massage + Cologne</a:t>
              </a:r>
              <a:endParaRPr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grpSp>
          <p:nvGrpSpPr>
            <p:cNvPr id="100" name="Google Shape;100;p13"/>
            <p:cNvGrpSpPr/>
            <p:nvPr/>
          </p:nvGrpSpPr>
          <p:grpSpPr>
            <a:xfrm>
              <a:off x="2200275" y="8613788"/>
              <a:ext cx="3138294" cy="184813"/>
              <a:chOff x="2200275" y="3428438"/>
              <a:chExt cx="3138294" cy="184813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2200275" y="3428438"/>
                <a:ext cx="53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Toy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5057769" y="3428450"/>
                <a:ext cx="28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$7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2200275" y="8885263"/>
              <a:ext cx="3138294" cy="184813"/>
              <a:chOff x="2200275" y="3699913"/>
              <a:chExt cx="3138294" cy="184813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2200275" y="3699913"/>
                <a:ext cx="53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Small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5057769" y="3699925"/>
                <a:ext cx="28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$9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2200275" y="9147200"/>
              <a:ext cx="3147819" cy="184800"/>
              <a:chOff x="2200275" y="3961850"/>
              <a:chExt cx="3147819" cy="1848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2200275" y="3961850"/>
                <a:ext cx="690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Medium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5067294" y="3961850"/>
                <a:ext cx="28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$11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2200275" y="9418663"/>
              <a:ext cx="3181157" cy="184813"/>
              <a:chOff x="2200275" y="4233313"/>
              <a:chExt cx="3181157" cy="184813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2200275" y="4233313"/>
                <a:ext cx="53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Large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5100632" y="4233325"/>
                <a:ext cx="28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Montserrat"/>
                    <a:ea typeface="Montserrat"/>
                    <a:cs typeface="Montserrat"/>
                    <a:sym typeface="Montserrat"/>
                  </a:rPr>
                  <a:t>$13</a:t>
                </a:r>
                <a:endParaRPr sz="1200"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