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27">
          <p15:clr>
            <a:srgbClr val="747775"/>
          </p15:clr>
        </p15:guide>
        <p15:guide id="2" pos="453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7"/>
        <p:guide pos="453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9728950"/>
            <a:ext cx="7560001" cy="969323"/>
            <a:chOff x="0" y="9728950"/>
            <a:chExt cx="7560001" cy="969323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0" y="9728950"/>
              <a:ext cx="7560001" cy="969323"/>
              <a:chOff x="0" y="9728950"/>
              <a:chExt cx="7560001" cy="969323"/>
            </a:xfrm>
          </p:grpSpPr>
          <p:sp>
            <p:nvSpPr>
              <p:cNvPr id="56" name="Google Shape;56;p13"/>
              <p:cNvSpPr/>
              <p:nvPr/>
            </p:nvSpPr>
            <p:spPr>
              <a:xfrm>
                <a:off x="0" y="9728950"/>
                <a:ext cx="7560000" cy="963300"/>
              </a:xfrm>
              <a:prstGeom prst="rect">
                <a:avLst/>
              </a:prstGeom>
              <a:solidFill>
                <a:srgbClr val="5786A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57" name="Google Shape;57;p13"/>
              <p:cNvPicPr preferRelativeResize="0"/>
              <p:nvPr/>
            </p:nvPicPr>
            <p:blipFill rotWithShape="1">
              <a:blip r:embed="rId3">
                <a:alphaModFix/>
              </a:blip>
              <a:srcRect b="23371" l="0" r="14777" t="0"/>
              <a:stretch/>
            </p:blipFill>
            <p:spPr>
              <a:xfrm>
                <a:off x="5078551" y="9918473"/>
                <a:ext cx="2481450" cy="7798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58" name="Google Shape;58;p13"/>
            <p:cNvGrpSpPr/>
            <p:nvPr/>
          </p:nvGrpSpPr>
          <p:grpSpPr>
            <a:xfrm>
              <a:off x="365350" y="10017079"/>
              <a:ext cx="5304600" cy="387041"/>
              <a:chOff x="365350" y="10009700"/>
              <a:chExt cx="5304600" cy="387041"/>
            </a:xfrm>
          </p:grpSpPr>
          <p:sp>
            <p:nvSpPr>
              <p:cNvPr id="59" name="Google Shape;59;p13"/>
              <p:cNvSpPr txBox="1"/>
              <p:nvPr/>
            </p:nvSpPr>
            <p:spPr>
              <a:xfrm>
                <a:off x="365350" y="10009700"/>
                <a:ext cx="5304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Clinic/Hospital Name</a:t>
                </a:r>
                <a:r>
                  <a:rPr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r>
                  <a:rPr b="1"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r>
                  <a:rPr b="1"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|  Address:</a:t>
                </a:r>
                <a:r>
                  <a:rPr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 1234 Health St., City, State, Zip</a:t>
                </a:r>
                <a:endParaRPr sz="110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60" name="Google Shape;60;p13"/>
              <p:cNvSpPr txBox="1"/>
              <p:nvPr/>
            </p:nvSpPr>
            <p:spPr>
              <a:xfrm>
                <a:off x="365350" y="10227541"/>
                <a:ext cx="5304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Phone:</a:t>
                </a:r>
                <a:r>
                  <a:rPr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 (123) 456-7890</a:t>
                </a:r>
                <a:r>
                  <a:rPr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  </a:t>
                </a:r>
                <a:r>
                  <a:rPr b="1"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|</a:t>
                </a:r>
                <a:r>
                  <a:rPr b="1"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r>
                  <a:rPr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r>
                  <a:rPr b="1"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Email: </a:t>
                </a:r>
                <a:r>
                  <a:rPr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info@clinic.ltd</a:t>
                </a:r>
                <a:r>
                  <a:rPr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  </a:t>
                </a:r>
                <a:r>
                  <a:rPr b="1"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|</a:t>
                </a:r>
                <a:r>
                  <a:rPr b="1"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r>
                  <a:rPr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r>
                  <a:rPr b="1"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Website: </a:t>
                </a:r>
                <a:r>
                  <a:rPr lang="ru" sz="1100">
                    <a:solidFill>
                      <a:schemeClr val="lt1"/>
                    </a:solidFill>
                    <a:latin typeface="Roboto"/>
                    <a:ea typeface="Roboto"/>
                    <a:cs typeface="Roboto"/>
                    <a:sym typeface="Roboto"/>
                  </a:rPr>
                  <a:t>www.clinicwebsite.ltd</a:t>
                </a:r>
                <a:endParaRPr sz="110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  <p:grpSp>
        <p:nvGrpSpPr>
          <p:cNvPr id="61" name="Google Shape;61;p13"/>
          <p:cNvGrpSpPr/>
          <p:nvPr/>
        </p:nvGrpSpPr>
        <p:grpSpPr>
          <a:xfrm>
            <a:off x="354675" y="1784150"/>
            <a:ext cx="6841200" cy="7444539"/>
            <a:chOff x="354675" y="1784150"/>
            <a:chExt cx="6841200" cy="7444539"/>
          </a:xfrm>
        </p:grpSpPr>
        <p:grpSp>
          <p:nvGrpSpPr>
            <p:cNvPr id="62" name="Google Shape;62;p13"/>
            <p:cNvGrpSpPr/>
            <p:nvPr/>
          </p:nvGrpSpPr>
          <p:grpSpPr>
            <a:xfrm>
              <a:off x="354675" y="1784150"/>
              <a:ext cx="6841200" cy="7444539"/>
              <a:chOff x="354675" y="1784150"/>
              <a:chExt cx="6841200" cy="7444539"/>
            </a:xfrm>
          </p:grpSpPr>
          <p:cxnSp>
            <p:nvCxnSpPr>
              <p:cNvPr id="63" name="Google Shape;63;p13"/>
              <p:cNvCxnSpPr/>
              <p:nvPr/>
            </p:nvCxnSpPr>
            <p:spPr>
              <a:xfrm>
                <a:off x="354675" y="1784150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4" name="Google Shape;64;p13"/>
              <p:cNvCxnSpPr/>
              <p:nvPr/>
            </p:nvCxnSpPr>
            <p:spPr>
              <a:xfrm>
                <a:off x="354675" y="2081932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5" name="Google Shape;65;p13"/>
              <p:cNvCxnSpPr/>
              <p:nvPr/>
            </p:nvCxnSpPr>
            <p:spPr>
              <a:xfrm>
                <a:off x="354675" y="2379713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6" name="Google Shape;66;p13"/>
              <p:cNvCxnSpPr/>
              <p:nvPr/>
            </p:nvCxnSpPr>
            <p:spPr>
              <a:xfrm>
                <a:off x="354675" y="2677495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7" name="Google Shape;67;p13"/>
              <p:cNvCxnSpPr/>
              <p:nvPr/>
            </p:nvCxnSpPr>
            <p:spPr>
              <a:xfrm>
                <a:off x="354675" y="2975276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8" name="Google Shape;68;p13"/>
              <p:cNvCxnSpPr/>
              <p:nvPr/>
            </p:nvCxnSpPr>
            <p:spPr>
              <a:xfrm>
                <a:off x="354675" y="3273058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9" name="Google Shape;69;p13"/>
              <p:cNvCxnSpPr/>
              <p:nvPr/>
            </p:nvCxnSpPr>
            <p:spPr>
              <a:xfrm>
                <a:off x="354675" y="3570839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0" name="Google Shape;70;p13"/>
              <p:cNvCxnSpPr/>
              <p:nvPr/>
            </p:nvCxnSpPr>
            <p:spPr>
              <a:xfrm>
                <a:off x="354675" y="3868621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1" name="Google Shape;71;p13"/>
              <p:cNvCxnSpPr/>
              <p:nvPr/>
            </p:nvCxnSpPr>
            <p:spPr>
              <a:xfrm>
                <a:off x="354675" y="4166402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2" name="Google Shape;72;p13"/>
              <p:cNvCxnSpPr/>
              <p:nvPr/>
            </p:nvCxnSpPr>
            <p:spPr>
              <a:xfrm>
                <a:off x="354675" y="4464184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3" name="Google Shape;73;p13"/>
              <p:cNvCxnSpPr/>
              <p:nvPr/>
            </p:nvCxnSpPr>
            <p:spPr>
              <a:xfrm>
                <a:off x="354675" y="4761966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4" name="Google Shape;74;p13"/>
              <p:cNvCxnSpPr/>
              <p:nvPr/>
            </p:nvCxnSpPr>
            <p:spPr>
              <a:xfrm>
                <a:off x="354675" y="5059747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5" name="Google Shape;75;p13"/>
              <p:cNvCxnSpPr/>
              <p:nvPr/>
            </p:nvCxnSpPr>
            <p:spPr>
              <a:xfrm>
                <a:off x="354675" y="5357529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" name="Google Shape;76;p13"/>
              <p:cNvCxnSpPr/>
              <p:nvPr/>
            </p:nvCxnSpPr>
            <p:spPr>
              <a:xfrm>
                <a:off x="354675" y="5655310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7" name="Google Shape;77;p13"/>
              <p:cNvCxnSpPr/>
              <p:nvPr/>
            </p:nvCxnSpPr>
            <p:spPr>
              <a:xfrm>
                <a:off x="354675" y="5953092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8" name="Google Shape;78;p13"/>
              <p:cNvCxnSpPr/>
              <p:nvPr/>
            </p:nvCxnSpPr>
            <p:spPr>
              <a:xfrm>
                <a:off x="354675" y="6250873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9" name="Google Shape;79;p13"/>
              <p:cNvCxnSpPr/>
              <p:nvPr/>
            </p:nvCxnSpPr>
            <p:spPr>
              <a:xfrm>
                <a:off x="354675" y="6548655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" name="Google Shape;80;p13"/>
              <p:cNvCxnSpPr/>
              <p:nvPr/>
            </p:nvCxnSpPr>
            <p:spPr>
              <a:xfrm>
                <a:off x="354675" y="6846436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1" name="Google Shape;81;p13"/>
              <p:cNvCxnSpPr/>
              <p:nvPr/>
            </p:nvCxnSpPr>
            <p:spPr>
              <a:xfrm>
                <a:off x="354675" y="7144218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2" name="Google Shape;82;p13"/>
              <p:cNvCxnSpPr/>
              <p:nvPr/>
            </p:nvCxnSpPr>
            <p:spPr>
              <a:xfrm>
                <a:off x="354675" y="7442000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3" name="Google Shape;83;p13"/>
              <p:cNvCxnSpPr/>
              <p:nvPr/>
            </p:nvCxnSpPr>
            <p:spPr>
              <a:xfrm>
                <a:off x="354675" y="7739781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4" name="Google Shape;84;p13"/>
              <p:cNvCxnSpPr/>
              <p:nvPr/>
            </p:nvCxnSpPr>
            <p:spPr>
              <a:xfrm>
                <a:off x="354675" y="8037563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" name="Google Shape;85;p13"/>
              <p:cNvCxnSpPr/>
              <p:nvPr/>
            </p:nvCxnSpPr>
            <p:spPr>
              <a:xfrm>
                <a:off x="354675" y="8335344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6" name="Google Shape;86;p13"/>
              <p:cNvCxnSpPr/>
              <p:nvPr/>
            </p:nvCxnSpPr>
            <p:spPr>
              <a:xfrm>
                <a:off x="354675" y="8633126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" name="Google Shape;87;p13"/>
              <p:cNvCxnSpPr/>
              <p:nvPr/>
            </p:nvCxnSpPr>
            <p:spPr>
              <a:xfrm>
                <a:off x="354675" y="8930907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" name="Google Shape;88;p13"/>
              <p:cNvCxnSpPr/>
              <p:nvPr/>
            </p:nvCxnSpPr>
            <p:spPr>
              <a:xfrm>
                <a:off x="354675" y="9228689"/>
                <a:ext cx="684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pic>
          <p:nvPicPr>
            <p:cNvPr id="89" name="Google Shape;89;p13"/>
            <p:cNvPicPr preferRelativeResize="0"/>
            <p:nvPr/>
          </p:nvPicPr>
          <p:blipFill>
            <a:blip r:embed="rId4">
              <a:alphaModFix amt="25000"/>
            </a:blip>
            <a:stretch>
              <a:fillRect/>
            </a:stretch>
          </p:blipFill>
          <p:spPr>
            <a:xfrm>
              <a:off x="1147435" y="2030938"/>
              <a:ext cx="5265129" cy="6950963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0" name="Google Shape;90;p13"/>
          <p:cNvGrpSpPr/>
          <p:nvPr/>
        </p:nvGrpSpPr>
        <p:grpSpPr>
          <a:xfrm>
            <a:off x="356825" y="315125"/>
            <a:ext cx="6843050" cy="1055775"/>
            <a:chOff x="356825" y="315125"/>
            <a:chExt cx="6843050" cy="1055775"/>
          </a:xfrm>
        </p:grpSpPr>
        <p:pic>
          <p:nvPicPr>
            <p:cNvPr id="91" name="Google Shape;91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56825" y="841385"/>
              <a:ext cx="6841201" cy="52951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92" name="Google Shape;92;p13"/>
            <p:cNvGrpSpPr/>
            <p:nvPr/>
          </p:nvGrpSpPr>
          <p:grpSpPr>
            <a:xfrm>
              <a:off x="360000" y="328543"/>
              <a:ext cx="3602701" cy="640125"/>
              <a:chOff x="360000" y="351550"/>
              <a:chExt cx="3602701" cy="640125"/>
            </a:xfrm>
          </p:grpSpPr>
          <p:grpSp>
            <p:nvGrpSpPr>
              <p:cNvPr id="93" name="Google Shape;93;p13"/>
              <p:cNvGrpSpPr/>
              <p:nvPr/>
            </p:nvGrpSpPr>
            <p:grpSpPr>
              <a:xfrm>
                <a:off x="939601" y="388400"/>
                <a:ext cx="3023100" cy="566425"/>
                <a:chOff x="939601" y="351550"/>
                <a:chExt cx="3023100" cy="566425"/>
              </a:xfrm>
            </p:grpSpPr>
            <p:sp>
              <p:nvSpPr>
                <p:cNvPr id="94" name="Google Shape;94;p13"/>
                <p:cNvSpPr txBox="1"/>
                <p:nvPr/>
              </p:nvSpPr>
              <p:spPr>
                <a:xfrm>
                  <a:off x="939601" y="351550"/>
                  <a:ext cx="3023100" cy="30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 sz="2000">
                      <a:solidFill>
                        <a:srgbClr val="5786A0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Dr. John Smith, M.D.</a:t>
                  </a:r>
                  <a:endParaRPr b="1" sz="2000">
                    <a:solidFill>
                      <a:srgbClr val="5786A0"/>
                    </a:solidFill>
                    <a:latin typeface="Roboto"/>
                    <a:ea typeface="Roboto"/>
                    <a:cs typeface="Roboto"/>
                    <a:sym typeface="Roboto"/>
                  </a:endParaRPr>
                </a:p>
              </p:txBody>
            </p:sp>
            <p:sp>
              <p:nvSpPr>
                <p:cNvPr id="95" name="Google Shape;95;p13"/>
                <p:cNvSpPr txBox="1"/>
                <p:nvPr/>
              </p:nvSpPr>
              <p:spPr>
                <a:xfrm>
                  <a:off x="939601" y="686975"/>
                  <a:ext cx="3023100" cy="231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500">
                      <a:solidFill>
                        <a:srgbClr val="5786A0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Cardiologist</a:t>
                  </a:r>
                  <a:endParaRPr sz="1500">
                    <a:solidFill>
                      <a:srgbClr val="5786A0"/>
                    </a:solidFill>
                    <a:latin typeface="Roboto"/>
                    <a:ea typeface="Roboto"/>
                    <a:cs typeface="Roboto"/>
                    <a:sym typeface="Roboto"/>
                  </a:endParaRPr>
                </a:p>
              </p:txBody>
            </p:sp>
          </p:grpSp>
          <p:pic>
            <p:nvPicPr>
              <p:cNvPr id="96" name="Google Shape;96;p13"/>
              <p:cNvPicPr preferRelativeResize="0"/>
              <p:nvPr/>
            </p:nvPicPr>
            <p:blipFill>
              <a:blip r:embed="rId6">
                <a:alphaModFix/>
              </a:blip>
              <a:stretch>
                <a:fillRect/>
              </a:stretch>
            </p:blipFill>
            <p:spPr>
              <a:xfrm>
                <a:off x="360000" y="351550"/>
                <a:ext cx="483271" cy="64012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97" name="Google Shape;97;p13"/>
            <p:cNvGrpSpPr/>
            <p:nvPr/>
          </p:nvGrpSpPr>
          <p:grpSpPr>
            <a:xfrm>
              <a:off x="4941775" y="315125"/>
              <a:ext cx="2258100" cy="666988"/>
              <a:chOff x="4941775" y="315125"/>
              <a:chExt cx="2258100" cy="666988"/>
            </a:xfrm>
          </p:grpSpPr>
          <p:sp>
            <p:nvSpPr>
              <p:cNvPr id="98" name="Google Shape;98;p13"/>
              <p:cNvSpPr txBox="1"/>
              <p:nvPr/>
            </p:nvSpPr>
            <p:spPr>
              <a:xfrm>
                <a:off x="4941775" y="315125"/>
                <a:ext cx="22581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200">
                    <a:solidFill>
                      <a:srgbClr val="5786A0"/>
                    </a:solidFill>
                    <a:latin typeface="Roboto"/>
                    <a:ea typeface="Roboto"/>
                    <a:cs typeface="Roboto"/>
                    <a:sym typeface="Roboto"/>
                  </a:rPr>
                  <a:t>Date: </a:t>
                </a:r>
                <a:endParaRPr sz="1200">
                  <a:solidFill>
                    <a:srgbClr val="5786A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4941775" y="556213"/>
                <a:ext cx="22581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200">
                    <a:solidFill>
                      <a:srgbClr val="5786A0"/>
                    </a:solidFill>
                    <a:latin typeface="Roboto"/>
                    <a:ea typeface="Roboto"/>
                    <a:cs typeface="Roboto"/>
                    <a:sym typeface="Roboto"/>
                  </a:rPr>
                  <a:t>Patient Name: </a:t>
                </a:r>
                <a:endParaRPr sz="1200">
                  <a:solidFill>
                    <a:srgbClr val="5786A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100" name="Google Shape;100;p13"/>
              <p:cNvSpPr txBox="1"/>
              <p:nvPr/>
            </p:nvSpPr>
            <p:spPr>
              <a:xfrm>
                <a:off x="4941775" y="797313"/>
                <a:ext cx="22581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200">
                    <a:solidFill>
                      <a:srgbClr val="5786A0"/>
                    </a:solidFill>
                    <a:latin typeface="Roboto"/>
                    <a:ea typeface="Roboto"/>
                    <a:cs typeface="Roboto"/>
                    <a:sym typeface="Roboto"/>
                  </a:rPr>
                  <a:t>Patient ID:  </a:t>
                </a:r>
                <a:endParaRPr sz="1200">
                  <a:solidFill>
                    <a:srgbClr val="5786A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cxnSp>
            <p:nvCxnSpPr>
              <p:cNvPr id="101" name="Google Shape;101;p13"/>
              <p:cNvCxnSpPr/>
              <p:nvPr/>
            </p:nvCxnSpPr>
            <p:spPr>
              <a:xfrm>
                <a:off x="5338275" y="485216"/>
                <a:ext cx="1851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786A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2" name="Google Shape;102;p13"/>
              <p:cNvCxnSpPr/>
              <p:nvPr/>
            </p:nvCxnSpPr>
            <p:spPr>
              <a:xfrm>
                <a:off x="5955600" y="728775"/>
                <a:ext cx="1234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786A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3" name="Google Shape;103;p13"/>
              <p:cNvCxnSpPr/>
              <p:nvPr/>
            </p:nvCxnSpPr>
            <p:spPr>
              <a:xfrm>
                <a:off x="5736175" y="967525"/>
                <a:ext cx="1453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786A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