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BenchNine"/>
      <p:regular r:id="rId7"/>
      <p:bold r:id="rId8"/>
    </p:embeddedFont>
    <p:embeddedFont>
      <p:font typeface="Pacifico"/>
      <p:regular r:id="rId9"/>
    </p:embeddedFont>
    <p:embeddedFont>
      <p:font typeface="Gochi Hand"/>
      <p:regular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2551">
          <p15:clr>
            <a:srgbClr val="A4A3A4"/>
          </p15:clr>
        </p15:guide>
        <p15:guide id="2" pos="113">
          <p15:clr>
            <a:srgbClr val="9AA0A6"/>
          </p15:clr>
        </p15:guide>
        <p15:guide id="3" pos="2168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551"/>
        <p:guide pos="113"/>
        <p:guide pos="2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GochiHand-regular.fntdata"/><Relationship Id="rId9" Type="http://schemas.openxmlformats.org/officeDocument/2006/relationships/font" Target="fonts/Pacifico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BenchNine-regular.fntdata"/><Relationship Id="rId8" Type="http://schemas.openxmlformats.org/officeDocument/2006/relationships/font" Target="fonts/BenchNine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191200" y="8753975"/>
            <a:ext cx="7114500" cy="1496700"/>
          </a:xfrm>
          <a:prstGeom prst="roundRect">
            <a:avLst>
              <a:gd fmla="val 8352" name="adj"/>
            </a:avLst>
          </a:prstGeom>
          <a:gradFill>
            <a:gsLst>
              <a:gs pos="0">
                <a:srgbClr val="60D5C2"/>
              </a:gs>
              <a:gs pos="100000">
                <a:srgbClr val="2FD495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191200" y="5533150"/>
            <a:ext cx="7114500" cy="307800"/>
          </a:xfrm>
          <a:prstGeom prst="roundRect">
            <a:avLst>
              <a:gd fmla="val 33447" name="adj"/>
            </a:avLst>
          </a:prstGeom>
          <a:gradFill>
            <a:gsLst>
              <a:gs pos="0">
                <a:srgbClr val="60D5C2"/>
              </a:gs>
              <a:gs pos="100000">
                <a:srgbClr val="2FD495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191200" y="1676600"/>
            <a:ext cx="3250200" cy="307800"/>
          </a:xfrm>
          <a:prstGeom prst="roundRect">
            <a:avLst>
              <a:gd fmla="val 33447" name="adj"/>
            </a:avLst>
          </a:prstGeom>
          <a:gradFill>
            <a:gsLst>
              <a:gs pos="0">
                <a:srgbClr val="60D5C2"/>
              </a:gs>
              <a:gs pos="100000">
                <a:srgbClr val="2FD495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3992950" y="1676600"/>
            <a:ext cx="3382500" cy="307800"/>
          </a:xfrm>
          <a:prstGeom prst="roundRect">
            <a:avLst>
              <a:gd fmla="val 33447" name="adj"/>
            </a:avLst>
          </a:prstGeom>
          <a:gradFill>
            <a:gsLst>
              <a:gs pos="0">
                <a:srgbClr val="60D5C2"/>
              </a:gs>
              <a:gs pos="100000">
                <a:srgbClr val="2FD495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8" name="Google Shape;58;p13"/>
          <p:cNvGrpSpPr/>
          <p:nvPr/>
        </p:nvGrpSpPr>
        <p:grpSpPr>
          <a:xfrm>
            <a:off x="4055575" y="2356800"/>
            <a:ext cx="3253800" cy="2739300"/>
            <a:chOff x="4055575" y="2356800"/>
            <a:chExt cx="3253800" cy="2739300"/>
          </a:xfrm>
        </p:grpSpPr>
        <p:cxnSp>
          <p:nvCxnSpPr>
            <p:cNvPr id="59" name="Google Shape;59;p13"/>
            <p:cNvCxnSpPr/>
            <p:nvPr/>
          </p:nvCxnSpPr>
          <p:spPr>
            <a:xfrm>
              <a:off x="4941550" y="2356800"/>
              <a:ext cx="0" cy="2739300"/>
            </a:xfrm>
            <a:prstGeom prst="straightConnector1">
              <a:avLst/>
            </a:prstGeom>
            <a:noFill/>
            <a:ln cap="flat" cmpd="sng" w="9525">
              <a:solidFill>
                <a:srgbClr val="DADAD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0" name="Google Shape;60;p13"/>
            <p:cNvCxnSpPr/>
            <p:nvPr/>
          </p:nvCxnSpPr>
          <p:spPr>
            <a:xfrm>
              <a:off x="5831200" y="2356800"/>
              <a:ext cx="0" cy="2739300"/>
            </a:xfrm>
            <a:prstGeom prst="straightConnector1">
              <a:avLst/>
            </a:prstGeom>
            <a:noFill/>
            <a:ln cap="flat" cmpd="sng" w="9525">
              <a:solidFill>
                <a:srgbClr val="DADAD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1" name="Google Shape;61;p13"/>
            <p:cNvCxnSpPr/>
            <p:nvPr/>
          </p:nvCxnSpPr>
          <p:spPr>
            <a:xfrm rot="10800000">
              <a:off x="4055575" y="2873450"/>
              <a:ext cx="3253800" cy="0"/>
            </a:xfrm>
            <a:prstGeom prst="straightConnector1">
              <a:avLst/>
            </a:prstGeom>
            <a:noFill/>
            <a:ln cap="flat" cmpd="sng" w="9525">
              <a:solidFill>
                <a:srgbClr val="DADAD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2" name="Google Shape;62;p13"/>
            <p:cNvCxnSpPr/>
            <p:nvPr/>
          </p:nvCxnSpPr>
          <p:spPr>
            <a:xfrm rot="10800000">
              <a:off x="4055575" y="3318325"/>
              <a:ext cx="3253800" cy="0"/>
            </a:xfrm>
            <a:prstGeom prst="straightConnector1">
              <a:avLst/>
            </a:prstGeom>
            <a:noFill/>
            <a:ln cap="flat" cmpd="sng" w="9525">
              <a:solidFill>
                <a:srgbClr val="DADAD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3" name="Google Shape;63;p13"/>
            <p:cNvCxnSpPr/>
            <p:nvPr/>
          </p:nvCxnSpPr>
          <p:spPr>
            <a:xfrm rot="10800000">
              <a:off x="4055575" y="3761375"/>
              <a:ext cx="3253800" cy="0"/>
            </a:xfrm>
            <a:prstGeom prst="straightConnector1">
              <a:avLst/>
            </a:prstGeom>
            <a:noFill/>
            <a:ln cap="flat" cmpd="sng" w="9525">
              <a:solidFill>
                <a:srgbClr val="DADAD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4" name="Google Shape;64;p13"/>
            <p:cNvCxnSpPr/>
            <p:nvPr/>
          </p:nvCxnSpPr>
          <p:spPr>
            <a:xfrm rot="10800000">
              <a:off x="4055575" y="4206250"/>
              <a:ext cx="3253800" cy="0"/>
            </a:xfrm>
            <a:prstGeom prst="straightConnector1">
              <a:avLst/>
            </a:prstGeom>
            <a:noFill/>
            <a:ln cap="flat" cmpd="sng" w="9525">
              <a:solidFill>
                <a:srgbClr val="DADAD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5" name="Google Shape;65;p13"/>
            <p:cNvCxnSpPr/>
            <p:nvPr/>
          </p:nvCxnSpPr>
          <p:spPr>
            <a:xfrm rot="10800000">
              <a:off x="4055575" y="4643800"/>
              <a:ext cx="3253800" cy="0"/>
            </a:xfrm>
            <a:prstGeom prst="straightConnector1">
              <a:avLst/>
            </a:prstGeom>
            <a:noFill/>
            <a:ln cap="flat" cmpd="sng" w="9525">
              <a:solidFill>
                <a:srgbClr val="DADADA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pic>
        <p:nvPicPr>
          <p:cNvPr id="66" name="Google Shape;6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2447" y="355850"/>
            <a:ext cx="1220650" cy="982475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3"/>
          <p:cNvSpPr txBox="1"/>
          <p:nvPr/>
        </p:nvSpPr>
        <p:spPr>
          <a:xfrm>
            <a:off x="2147189" y="671853"/>
            <a:ext cx="50739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300">
                <a:solidFill>
                  <a:srgbClr val="51C497"/>
                </a:solidFill>
                <a:latin typeface="Pacifico"/>
                <a:ea typeface="Pacifico"/>
                <a:cs typeface="Pacifico"/>
                <a:sym typeface="Pacifico"/>
              </a:rPr>
              <a:t>D</a:t>
            </a:r>
            <a:r>
              <a:rPr lang="ru" sz="3300">
                <a:solidFill>
                  <a:srgbClr val="51C497"/>
                </a:solidFill>
                <a:latin typeface="Gochi Hand"/>
                <a:ea typeface="Gochi Hand"/>
                <a:cs typeface="Gochi Hand"/>
                <a:sym typeface="Gochi Hand"/>
              </a:rPr>
              <a:t>ISNEY</a:t>
            </a:r>
            <a:r>
              <a:rPr lang="ru" sz="3300">
                <a:solidFill>
                  <a:srgbClr val="51C497"/>
                </a:solidFill>
                <a:latin typeface="Pacifico"/>
                <a:ea typeface="Pacifico"/>
                <a:cs typeface="Pacifico"/>
                <a:sym typeface="Pacifico"/>
              </a:rPr>
              <a:t> T</a:t>
            </a:r>
            <a:r>
              <a:rPr lang="ru" sz="3300">
                <a:solidFill>
                  <a:srgbClr val="51C497"/>
                </a:solidFill>
                <a:latin typeface="Gochi Hand"/>
                <a:ea typeface="Gochi Hand"/>
                <a:cs typeface="Gochi Hand"/>
                <a:sym typeface="Gochi Hand"/>
              </a:rPr>
              <a:t>RIP</a:t>
            </a:r>
            <a:r>
              <a:rPr lang="ru" sz="3300">
                <a:solidFill>
                  <a:srgbClr val="51C497"/>
                </a:solidFill>
                <a:latin typeface="Pacifico"/>
                <a:ea typeface="Pacifico"/>
                <a:cs typeface="Pacifico"/>
                <a:sym typeface="Pacifico"/>
              </a:rPr>
              <a:t> P</a:t>
            </a:r>
            <a:r>
              <a:rPr lang="ru" sz="3300">
                <a:solidFill>
                  <a:srgbClr val="51C497"/>
                </a:solidFill>
                <a:latin typeface="Gochi Hand"/>
                <a:ea typeface="Gochi Hand"/>
                <a:cs typeface="Gochi Hand"/>
                <a:sym typeface="Gochi Hand"/>
              </a:rPr>
              <a:t>LANNER</a:t>
            </a:r>
            <a:endParaRPr sz="3300">
              <a:solidFill>
                <a:srgbClr val="51C497"/>
              </a:solidFill>
              <a:latin typeface="Gochi Hand"/>
              <a:ea typeface="Gochi Hand"/>
              <a:cs typeface="Gochi Hand"/>
              <a:sym typeface="Gochi Hand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573574" y="1709314"/>
            <a:ext cx="25077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lt1"/>
                </a:solidFill>
                <a:latin typeface="Pacifico"/>
                <a:ea typeface="Pacifico"/>
                <a:cs typeface="Pacifico"/>
                <a:sym typeface="Pacifico"/>
              </a:rPr>
              <a:t>T</a:t>
            </a:r>
            <a:r>
              <a:rPr lang="ru" sz="1600">
                <a:solidFill>
                  <a:schemeClr val="lt1"/>
                </a:solidFill>
                <a:latin typeface="Gochi Hand"/>
                <a:ea typeface="Gochi Hand"/>
                <a:cs typeface="Gochi Hand"/>
                <a:sym typeface="Gochi Hand"/>
              </a:rPr>
              <a:t>RAVEL</a:t>
            </a:r>
            <a:r>
              <a:rPr lang="ru" sz="1600">
                <a:solidFill>
                  <a:schemeClr val="lt1"/>
                </a:solidFill>
                <a:latin typeface="Pacifico"/>
                <a:ea typeface="Pacifico"/>
                <a:cs typeface="Pacifico"/>
                <a:sym typeface="Pacifico"/>
              </a:rPr>
              <a:t> D</a:t>
            </a:r>
            <a:r>
              <a:rPr lang="ru" sz="1600">
                <a:solidFill>
                  <a:schemeClr val="lt1"/>
                </a:solidFill>
                <a:latin typeface="Gochi Hand"/>
                <a:ea typeface="Gochi Hand"/>
                <a:cs typeface="Gochi Hand"/>
                <a:sym typeface="Gochi Hand"/>
              </a:rPr>
              <a:t>ETAILS</a:t>
            </a:r>
            <a:endParaRPr sz="1600">
              <a:solidFill>
                <a:schemeClr val="lt1"/>
              </a:solidFill>
              <a:latin typeface="Gochi Hand"/>
              <a:ea typeface="Gochi Hand"/>
              <a:cs typeface="Gochi Hand"/>
              <a:sym typeface="Gochi Hand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4406760" y="1709314"/>
            <a:ext cx="25077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lt1"/>
                </a:solidFill>
                <a:latin typeface="Pacifico"/>
                <a:ea typeface="Pacifico"/>
                <a:cs typeface="Pacifico"/>
                <a:sym typeface="Pacifico"/>
              </a:rPr>
              <a:t>T</a:t>
            </a:r>
            <a:r>
              <a:rPr lang="ru" sz="1600">
                <a:solidFill>
                  <a:schemeClr val="lt1"/>
                </a:solidFill>
                <a:latin typeface="Gochi Hand"/>
                <a:ea typeface="Gochi Hand"/>
                <a:cs typeface="Gochi Hand"/>
                <a:sym typeface="Gochi Hand"/>
              </a:rPr>
              <a:t>RAVEL</a:t>
            </a:r>
            <a:r>
              <a:rPr lang="ru" sz="1600">
                <a:solidFill>
                  <a:schemeClr val="lt1"/>
                </a:solidFill>
                <a:latin typeface="Pacifico"/>
                <a:ea typeface="Pacifico"/>
                <a:cs typeface="Pacifico"/>
                <a:sym typeface="Pacifico"/>
              </a:rPr>
              <a:t> B</a:t>
            </a:r>
            <a:r>
              <a:rPr lang="ru" sz="1600">
                <a:solidFill>
                  <a:schemeClr val="lt1"/>
                </a:solidFill>
                <a:latin typeface="Gochi Hand"/>
                <a:ea typeface="Gochi Hand"/>
                <a:cs typeface="Gochi Hand"/>
                <a:sym typeface="Gochi Hand"/>
              </a:rPr>
              <a:t>UDGET</a:t>
            </a:r>
            <a:endParaRPr sz="1600">
              <a:solidFill>
                <a:schemeClr val="lt1"/>
              </a:solidFill>
              <a:latin typeface="Gochi Hand"/>
              <a:ea typeface="Gochi Hand"/>
              <a:cs typeface="Gochi Hand"/>
              <a:sym typeface="Gochi Hand"/>
            </a:endParaRPr>
          </a:p>
        </p:txBody>
      </p:sp>
      <p:grpSp>
        <p:nvGrpSpPr>
          <p:cNvPr id="70" name="Google Shape;70;p13"/>
          <p:cNvGrpSpPr/>
          <p:nvPr/>
        </p:nvGrpSpPr>
        <p:grpSpPr>
          <a:xfrm>
            <a:off x="172646" y="2161950"/>
            <a:ext cx="3268804" cy="215400"/>
            <a:chOff x="172646" y="2161950"/>
            <a:chExt cx="3268804" cy="215400"/>
          </a:xfrm>
        </p:grpSpPr>
        <p:sp>
          <p:nvSpPr>
            <p:cNvPr id="71" name="Google Shape;71;p13"/>
            <p:cNvSpPr txBox="1"/>
            <p:nvPr/>
          </p:nvSpPr>
          <p:spPr>
            <a:xfrm>
              <a:off x="172646" y="2161950"/>
              <a:ext cx="5922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575756"/>
                  </a:solidFill>
                  <a:latin typeface="BenchNine"/>
                  <a:ea typeface="BenchNine"/>
                  <a:cs typeface="BenchNine"/>
                  <a:sym typeface="BenchNine"/>
                </a:rPr>
                <a:t>Dates:</a:t>
              </a:r>
              <a:endParaRPr>
                <a:solidFill>
                  <a:srgbClr val="575756"/>
                </a:solidFill>
                <a:latin typeface="BenchNine"/>
                <a:ea typeface="BenchNine"/>
                <a:cs typeface="BenchNine"/>
                <a:sym typeface="BenchNine"/>
              </a:endParaRPr>
            </a:p>
          </p:txBody>
        </p:sp>
        <p:cxnSp>
          <p:nvCxnSpPr>
            <p:cNvPr id="72" name="Google Shape;72;p13"/>
            <p:cNvCxnSpPr/>
            <p:nvPr/>
          </p:nvCxnSpPr>
          <p:spPr>
            <a:xfrm rot="10800000">
              <a:off x="544050" y="2331071"/>
              <a:ext cx="2897400" cy="0"/>
            </a:xfrm>
            <a:prstGeom prst="straightConnector1">
              <a:avLst/>
            </a:prstGeom>
            <a:noFill/>
            <a:ln cap="flat" cmpd="sng" w="9525">
              <a:solidFill>
                <a:srgbClr val="575756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73" name="Google Shape;73;p13"/>
          <p:cNvGrpSpPr/>
          <p:nvPr/>
        </p:nvGrpSpPr>
        <p:grpSpPr>
          <a:xfrm>
            <a:off x="172652" y="2625225"/>
            <a:ext cx="1695148" cy="215400"/>
            <a:chOff x="172652" y="2625225"/>
            <a:chExt cx="1695148" cy="215400"/>
          </a:xfrm>
        </p:grpSpPr>
        <p:sp>
          <p:nvSpPr>
            <p:cNvPr id="74" name="Google Shape;74;p13"/>
            <p:cNvSpPr txBox="1"/>
            <p:nvPr/>
          </p:nvSpPr>
          <p:spPr>
            <a:xfrm>
              <a:off x="172652" y="2625225"/>
              <a:ext cx="8790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575756"/>
                  </a:solidFill>
                  <a:latin typeface="BenchNine"/>
                  <a:ea typeface="BenchNine"/>
                  <a:cs typeface="BenchNine"/>
                  <a:sym typeface="BenchNine"/>
                </a:rPr>
                <a:t>Departure Time:</a:t>
              </a:r>
              <a:endParaRPr>
                <a:solidFill>
                  <a:srgbClr val="575756"/>
                </a:solidFill>
                <a:latin typeface="BenchNine"/>
                <a:ea typeface="BenchNine"/>
                <a:cs typeface="BenchNine"/>
                <a:sym typeface="BenchNine"/>
              </a:endParaRPr>
            </a:p>
          </p:txBody>
        </p:sp>
        <p:cxnSp>
          <p:nvCxnSpPr>
            <p:cNvPr id="75" name="Google Shape;75;p13"/>
            <p:cNvCxnSpPr/>
            <p:nvPr/>
          </p:nvCxnSpPr>
          <p:spPr>
            <a:xfrm rot="10800000">
              <a:off x="1003500" y="2794325"/>
              <a:ext cx="864300" cy="0"/>
            </a:xfrm>
            <a:prstGeom prst="straightConnector1">
              <a:avLst/>
            </a:prstGeom>
            <a:noFill/>
            <a:ln cap="flat" cmpd="sng" w="9525">
              <a:solidFill>
                <a:srgbClr val="575756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76" name="Google Shape;76;p13"/>
          <p:cNvGrpSpPr/>
          <p:nvPr/>
        </p:nvGrpSpPr>
        <p:grpSpPr>
          <a:xfrm>
            <a:off x="1941177" y="2625225"/>
            <a:ext cx="1500273" cy="215400"/>
            <a:chOff x="1941177" y="2625225"/>
            <a:chExt cx="1500273" cy="215400"/>
          </a:xfrm>
        </p:grpSpPr>
        <p:sp>
          <p:nvSpPr>
            <p:cNvPr id="77" name="Google Shape;77;p13"/>
            <p:cNvSpPr txBox="1"/>
            <p:nvPr/>
          </p:nvSpPr>
          <p:spPr>
            <a:xfrm>
              <a:off x="1941177" y="2625225"/>
              <a:ext cx="8790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575756"/>
                  </a:solidFill>
                  <a:latin typeface="BenchNine"/>
                  <a:ea typeface="BenchNine"/>
                  <a:cs typeface="BenchNine"/>
                  <a:sym typeface="BenchNine"/>
                </a:rPr>
                <a:t>Arrival Time:</a:t>
              </a:r>
              <a:endParaRPr>
                <a:solidFill>
                  <a:srgbClr val="575756"/>
                </a:solidFill>
                <a:latin typeface="BenchNine"/>
                <a:ea typeface="BenchNine"/>
                <a:cs typeface="BenchNine"/>
                <a:sym typeface="BenchNine"/>
              </a:endParaRPr>
            </a:p>
          </p:txBody>
        </p:sp>
        <p:cxnSp>
          <p:nvCxnSpPr>
            <p:cNvPr id="78" name="Google Shape;78;p13"/>
            <p:cNvCxnSpPr/>
            <p:nvPr/>
          </p:nvCxnSpPr>
          <p:spPr>
            <a:xfrm rot="10800000">
              <a:off x="2577150" y="2794325"/>
              <a:ext cx="864300" cy="0"/>
            </a:xfrm>
            <a:prstGeom prst="straightConnector1">
              <a:avLst/>
            </a:prstGeom>
            <a:noFill/>
            <a:ln cap="flat" cmpd="sng" w="9525">
              <a:solidFill>
                <a:srgbClr val="575756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79" name="Google Shape;79;p13"/>
          <p:cNvGrpSpPr/>
          <p:nvPr/>
        </p:nvGrpSpPr>
        <p:grpSpPr>
          <a:xfrm>
            <a:off x="172650" y="3070125"/>
            <a:ext cx="3272475" cy="215400"/>
            <a:chOff x="172650" y="3070125"/>
            <a:chExt cx="3272475" cy="215400"/>
          </a:xfrm>
        </p:grpSpPr>
        <p:sp>
          <p:nvSpPr>
            <p:cNvPr id="80" name="Google Shape;80;p13"/>
            <p:cNvSpPr txBox="1"/>
            <p:nvPr/>
          </p:nvSpPr>
          <p:spPr>
            <a:xfrm>
              <a:off x="172650" y="3070125"/>
              <a:ext cx="9525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575756"/>
                  </a:solidFill>
                  <a:latin typeface="BenchNine"/>
                  <a:ea typeface="BenchNine"/>
                  <a:cs typeface="BenchNine"/>
                  <a:sym typeface="BenchNine"/>
                </a:rPr>
                <a:t>Flight Information:</a:t>
              </a:r>
              <a:endParaRPr>
                <a:solidFill>
                  <a:srgbClr val="575756"/>
                </a:solidFill>
                <a:latin typeface="BenchNine"/>
                <a:ea typeface="BenchNine"/>
                <a:cs typeface="BenchNine"/>
                <a:sym typeface="BenchNine"/>
              </a:endParaRPr>
            </a:p>
          </p:txBody>
        </p:sp>
        <p:cxnSp>
          <p:nvCxnSpPr>
            <p:cNvPr id="81" name="Google Shape;81;p13"/>
            <p:cNvCxnSpPr/>
            <p:nvPr/>
          </p:nvCxnSpPr>
          <p:spPr>
            <a:xfrm rot="10800000">
              <a:off x="1125225" y="3239250"/>
              <a:ext cx="2319900" cy="0"/>
            </a:xfrm>
            <a:prstGeom prst="straightConnector1">
              <a:avLst/>
            </a:prstGeom>
            <a:noFill/>
            <a:ln cap="flat" cmpd="sng" w="9525">
              <a:solidFill>
                <a:srgbClr val="575756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82" name="Google Shape;82;p13"/>
          <p:cNvGrpSpPr/>
          <p:nvPr/>
        </p:nvGrpSpPr>
        <p:grpSpPr>
          <a:xfrm>
            <a:off x="172646" y="3540750"/>
            <a:ext cx="3268804" cy="215400"/>
            <a:chOff x="172646" y="2161950"/>
            <a:chExt cx="3268804" cy="215400"/>
          </a:xfrm>
        </p:grpSpPr>
        <p:sp>
          <p:nvSpPr>
            <p:cNvPr id="83" name="Google Shape;83;p13"/>
            <p:cNvSpPr txBox="1"/>
            <p:nvPr/>
          </p:nvSpPr>
          <p:spPr>
            <a:xfrm>
              <a:off x="172646" y="2161950"/>
              <a:ext cx="5922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575756"/>
                  </a:solidFill>
                  <a:latin typeface="BenchNine"/>
                  <a:ea typeface="BenchNine"/>
                  <a:cs typeface="BenchNine"/>
                  <a:sym typeface="BenchNine"/>
                </a:rPr>
                <a:t>Hotes:</a:t>
              </a:r>
              <a:endParaRPr>
                <a:solidFill>
                  <a:srgbClr val="575756"/>
                </a:solidFill>
                <a:latin typeface="BenchNine"/>
                <a:ea typeface="BenchNine"/>
                <a:cs typeface="BenchNine"/>
                <a:sym typeface="BenchNine"/>
              </a:endParaRPr>
            </a:p>
          </p:txBody>
        </p:sp>
        <p:cxnSp>
          <p:nvCxnSpPr>
            <p:cNvPr id="84" name="Google Shape;84;p13"/>
            <p:cNvCxnSpPr/>
            <p:nvPr/>
          </p:nvCxnSpPr>
          <p:spPr>
            <a:xfrm rot="10800000">
              <a:off x="544050" y="2331071"/>
              <a:ext cx="2897400" cy="0"/>
            </a:xfrm>
            <a:prstGeom prst="straightConnector1">
              <a:avLst/>
            </a:prstGeom>
            <a:noFill/>
            <a:ln cap="flat" cmpd="sng" w="9525">
              <a:solidFill>
                <a:srgbClr val="575756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85" name="Google Shape;85;p13"/>
          <p:cNvGrpSpPr/>
          <p:nvPr/>
        </p:nvGrpSpPr>
        <p:grpSpPr>
          <a:xfrm>
            <a:off x="172651" y="4000350"/>
            <a:ext cx="1878974" cy="215400"/>
            <a:chOff x="172651" y="2625230"/>
            <a:chExt cx="1878974" cy="215400"/>
          </a:xfrm>
        </p:grpSpPr>
        <p:sp>
          <p:nvSpPr>
            <p:cNvPr id="86" name="Google Shape;86;p13"/>
            <p:cNvSpPr txBox="1"/>
            <p:nvPr/>
          </p:nvSpPr>
          <p:spPr>
            <a:xfrm>
              <a:off x="172651" y="2625230"/>
              <a:ext cx="4854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575756"/>
                  </a:solidFill>
                  <a:latin typeface="BenchNine"/>
                  <a:ea typeface="BenchNine"/>
                  <a:cs typeface="BenchNine"/>
                  <a:sym typeface="BenchNine"/>
                </a:rPr>
                <a:t>Check in:</a:t>
              </a:r>
              <a:endParaRPr>
                <a:solidFill>
                  <a:srgbClr val="575756"/>
                </a:solidFill>
                <a:latin typeface="BenchNine"/>
                <a:ea typeface="BenchNine"/>
                <a:cs typeface="BenchNine"/>
                <a:sym typeface="BenchNine"/>
              </a:endParaRPr>
            </a:p>
          </p:txBody>
        </p:sp>
        <p:cxnSp>
          <p:nvCxnSpPr>
            <p:cNvPr id="87" name="Google Shape;87;p13"/>
            <p:cNvCxnSpPr/>
            <p:nvPr/>
          </p:nvCxnSpPr>
          <p:spPr>
            <a:xfrm rot="10800000">
              <a:off x="658125" y="2794330"/>
              <a:ext cx="1393500" cy="0"/>
            </a:xfrm>
            <a:prstGeom prst="straightConnector1">
              <a:avLst/>
            </a:prstGeom>
            <a:noFill/>
            <a:ln cap="flat" cmpd="sng" w="9525">
              <a:solidFill>
                <a:srgbClr val="575756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88" name="Google Shape;88;p13"/>
          <p:cNvGrpSpPr/>
          <p:nvPr/>
        </p:nvGrpSpPr>
        <p:grpSpPr>
          <a:xfrm>
            <a:off x="2104607" y="4000345"/>
            <a:ext cx="1340518" cy="215400"/>
            <a:chOff x="1941177" y="2625225"/>
            <a:chExt cx="1340518" cy="215400"/>
          </a:xfrm>
        </p:grpSpPr>
        <p:sp>
          <p:nvSpPr>
            <p:cNvPr id="89" name="Google Shape;89;p13"/>
            <p:cNvSpPr txBox="1"/>
            <p:nvPr/>
          </p:nvSpPr>
          <p:spPr>
            <a:xfrm>
              <a:off x="1941177" y="2625225"/>
              <a:ext cx="8790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575756"/>
                  </a:solidFill>
                  <a:latin typeface="BenchNine"/>
                  <a:ea typeface="BenchNine"/>
                  <a:cs typeface="BenchNine"/>
                  <a:sym typeface="BenchNine"/>
                </a:rPr>
                <a:t>Check out:</a:t>
              </a:r>
              <a:endParaRPr>
                <a:solidFill>
                  <a:srgbClr val="575756"/>
                </a:solidFill>
                <a:latin typeface="BenchNine"/>
                <a:ea typeface="BenchNine"/>
                <a:cs typeface="BenchNine"/>
                <a:sym typeface="BenchNine"/>
              </a:endParaRPr>
            </a:p>
          </p:txBody>
        </p:sp>
        <p:cxnSp>
          <p:nvCxnSpPr>
            <p:cNvPr id="90" name="Google Shape;90;p13"/>
            <p:cNvCxnSpPr/>
            <p:nvPr/>
          </p:nvCxnSpPr>
          <p:spPr>
            <a:xfrm rot="10800000">
              <a:off x="2525695" y="2794330"/>
              <a:ext cx="756000" cy="0"/>
            </a:xfrm>
            <a:prstGeom prst="straightConnector1">
              <a:avLst/>
            </a:prstGeom>
            <a:noFill/>
            <a:ln cap="flat" cmpd="sng" w="9525">
              <a:solidFill>
                <a:srgbClr val="575756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91" name="Google Shape;91;p13"/>
          <p:cNvGrpSpPr/>
          <p:nvPr/>
        </p:nvGrpSpPr>
        <p:grpSpPr>
          <a:xfrm>
            <a:off x="172651" y="4459950"/>
            <a:ext cx="3272474" cy="215400"/>
            <a:chOff x="172651" y="2161950"/>
            <a:chExt cx="3272474" cy="215400"/>
          </a:xfrm>
        </p:grpSpPr>
        <p:sp>
          <p:nvSpPr>
            <p:cNvPr id="92" name="Google Shape;92;p13"/>
            <p:cNvSpPr txBox="1"/>
            <p:nvPr/>
          </p:nvSpPr>
          <p:spPr>
            <a:xfrm>
              <a:off x="172651" y="2161950"/>
              <a:ext cx="8016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575756"/>
                  </a:solidFill>
                  <a:latin typeface="BenchNine"/>
                  <a:ea typeface="BenchNine"/>
                  <a:cs typeface="BenchNine"/>
                  <a:sym typeface="BenchNine"/>
                </a:rPr>
                <a:t>Phone Number:</a:t>
              </a:r>
              <a:endParaRPr>
                <a:solidFill>
                  <a:srgbClr val="575756"/>
                </a:solidFill>
                <a:latin typeface="BenchNine"/>
                <a:ea typeface="BenchNine"/>
                <a:cs typeface="BenchNine"/>
                <a:sym typeface="BenchNine"/>
              </a:endParaRPr>
            </a:p>
          </p:txBody>
        </p:sp>
        <p:cxnSp>
          <p:nvCxnSpPr>
            <p:cNvPr id="93" name="Google Shape;93;p13"/>
            <p:cNvCxnSpPr/>
            <p:nvPr/>
          </p:nvCxnSpPr>
          <p:spPr>
            <a:xfrm rot="10800000">
              <a:off x="1003725" y="2331075"/>
              <a:ext cx="2441400" cy="0"/>
            </a:xfrm>
            <a:prstGeom prst="straightConnector1">
              <a:avLst/>
            </a:prstGeom>
            <a:noFill/>
            <a:ln cap="flat" cmpd="sng" w="9525">
              <a:solidFill>
                <a:srgbClr val="575756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94" name="Google Shape;94;p13"/>
          <p:cNvGrpSpPr/>
          <p:nvPr/>
        </p:nvGrpSpPr>
        <p:grpSpPr>
          <a:xfrm>
            <a:off x="172654" y="4919550"/>
            <a:ext cx="3272547" cy="215400"/>
            <a:chOff x="172650" y="2161950"/>
            <a:chExt cx="3500425" cy="215400"/>
          </a:xfrm>
        </p:grpSpPr>
        <p:sp>
          <p:nvSpPr>
            <p:cNvPr id="95" name="Google Shape;95;p13"/>
            <p:cNvSpPr txBox="1"/>
            <p:nvPr/>
          </p:nvSpPr>
          <p:spPr>
            <a:xfrm>
              <a:off x="172650" y="2161950"/>
              <a:ext cx="10923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575756"/>
                  </a:solidFill>
                  <a:latin typeface="BenchNine"/>
                  <a:ea typeface="BenchNine"/>
                  <a:cs typeface="BenchNine"/>
                  <a:sym typeface="BenchNine"/>
                </a:rPr>
                <a:t>Rental Information:</a:t>
              </a:r>
              <a:endParaRPr>
                <a:solidFill>
                  <a:srgbClr val="575756"/>
                </a:solidFill>
                <a:latin typeface="BenchNine"/>
                <a:ea typeface="BenchNine"/>
                <a:cs typeface="BenchNine"/>
                <a:sym typeface="BenchNine"/>
              </a:endParaRPr>
            </a:p>
          </p:txBody>
        </p:sp>
        <p:cxnSp>
          <p:nvCxnSpPr>
            <p:cNvPr id="96" name="Google Shape;96;p13"/>
            <p:cNvCxnSpPr/>
            <p:nvPr/>
          </p:nvCxnSpPr>
          <p:spPr>
            <a:xfrm rot="10800000">
              <a:off x="1231675" y="2331075"/>
              <a:ext cx="2441400" cy="0"/>
            </a:xfrm>
            <a:prstGeom prst="straightConnector1">
              <a:avLst/>
            </a:prstGeom>
            <a:noFill/>
            <a:ln cap="flat" cmpd="sng" w="9525">
              <a:solidFill>
                <a:srgbClr val="575756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97" name="Google Shape;97;p13"/>
          <p:cNvSpPr/>
          <p:nvPr/>
        </p:nvSpPr>
        <p:spPr>
          <a:xfrm>
            <a:off x="4055450" y="2103100"/>
            <a:ext cx="3250200" cy="29892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3"/>
          <p:cNvSpPr/>
          <p:nvPr/>
        </p:nvSpPr>
        <p:spPr>
          <a:xfrm>
            <a:off x="4055450" y="2103100"/>
            <a:ext cx="3250200" cy="3273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3"/>
          <p:cNvSpPr/>
          <p:nvPr/>
        </p:nvSpPr>
        <p:spPr>
          <a:xfrm>
            <a:off x="4941550" y="2103000"/>
            <a:ext cx="889800" cy="3273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3"/>
          <p:cNvSpPr txBox="1"/>
          <p:nvPr/>
        </p:nvSpPr>
        <p:spPr>
          <a:xfrm>
            <a:off x="4191472" y="2160800"/>
            <a:ext cx="6546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575756"/>
                </a:solidFill>
                <a:latin typeface="BenchNine"/>
                <a:ea typeface="BenchNine"/>
                <a:cs typeface="BenchNine"/>
                <a:sym typeface="BenchNine"/>
              </a:rPr>
              <a:t>Item</a:t>
            </a:r>
            <a:endParaRPr>
              <a:solidFill>
                <a:srgbClr val="575756"/>
              </a:solidFill>
              <a:latin typeface="BenchNine"/>
              <a:ea typeface="BenchNine"/>
              <a:cs typeface="BenchNine"/>
              <a:sym typeface="BenchNine"/>
            </a:endParaRPr>
          </a:p>
        </p:txBody>
      </p:sp>
      <p:sp>
        <p:nvSpPr>
          <p:cNvPr id="101" name="Google Shape;101;p13"/>
          <p:cNvSpPr txBox="1"/>
          <p:nvPr/>
        </p:nvSpPr>
        <p:spPr>
          <a:xfrm>
            <a:off x="4191472" y="2545800"/>
            <a:ext cx="6546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575756"/>
                </a:solidFill>
                <a:latin typeface="BenchNine"/>
                <a:ea typeface="BenchNine"/>
                <a:cs typeface="BenchNine"/>
                <a:sym typeface="BenchNine"/>
              </a:rPr>
              <a:t>Flight</a:t>
            </a:r>
            <a:endParaRPr>
              <a:solidFill>
                <a:srgbClr val="575756"/>
              </a:solidFill>
              <a:latin typeface="BenchNine"/>
              <a:ea typeface="BenchNine"/>
              <a:cs typeface="BenchNine"/>
              <a:sym typeface="BenchNine"/>
            </a:endParaRPr>
          </a:p>
        </p:txBody>
      </p:sp>
      <p:sp>
        <p:nvSpPr>
          <p:cNvPr id="102" name="Google Shape;102;p13"/>
          <p:cNvSpPr txBox="1"/>
          <p:nvPr/>
        </p:nvSpPr>
        <p:spPr>
          <a:xfrm>
            <a:off x="4191472" y="2985171"/>
            <a:ext cx="6546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575756"/>
                </a:solidFill>
                <a:latin typeface="BenchNine"/>
                <a:ea typeface="BenchNine"/>
                <a:cs typeface="BenchNine"/>
                <a:sym typeface="BenchNine"/>
              </a:rPr>
              <a:t>Hotel</a:t>
            </a:r>
            <a:endParaRPr>
              <a:solidFill>
                <a:srgbClr val="575756"/>
              </a:solidFill>
              <a:latin typeface="BenchNine"/>
              <a:ea typeface="BenchNine"/>
              <a:cs typeface="BenchNine"/>
              <a:sym typeface="BenchNine"/>
            </a:endParaRPr>
          </a:p>
        </p:txBody>
      </p:sp>
      <p:sp>
        <p:nvSpPr>
          <p:cNvPr id="103" name="Google Shape;103;p13"/>
          <p:cNvSpPr txBox="1"/>
          <p:nvPr/>
        </p:nvSpPr>
        <p:spPr>
          <a:xfrm>
            <a:off x="4191472" y="3428243"/>
            <a:ext cx="6546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575756"/>
                </a:solidFill>
                <a:latin typeface="BenchNine"/>
                <a:ea typeface="BenchNine"/>
                <a:cs typeface="BenchNine"/>
                <a:sym typeface="BenchNine"/>
              </a:rPr>
              <a:t>Rentals</a:t>
            </a:r>
            <a:endParaRPr>
              <a:solidFill>
                <a:srgbClr val="575756"/>
              </a:solidFill>
              <a:latin typeface="BenchNine"/>
              <a:ea typeface="BenchNine"/>
              <a:cs typeface="BenchNine"/>
              <a:sym typeface="BenchNine"/>
            </a:endParaRPr>
          </a:p>
        </p:txBody>
      </p:sp>
      <p:sp>
        <p:nvSpPr>
          <p:cNvPr id="104" name="Google Shape;104;p13"/>
          <p:cNvSpPr txBox="1"/>
          <p:nvPr/>
        </p:nvSpPr>
        <p:spPr>
          <a:xfrm>
            <a:off x="4191472" y="3871288"/>
            <a:ext cx="6546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575756"/>
                </a:solidFill>
                <a:latin typeface="BenchNine"/>
                <a:ea typeface="BenchNine"/>
                <a:cs typeface="BenchNine"/>
                <a:sym typeface="BenchNine"/>
              </a:rPr>
              <a:t>Food</a:t>
            </a:r>
            <a:endParaRPr>
              <a:solidFill>
                <a:srgbClr val="575756"/>
              </a:solidFill>
              <a:latin typeface="BenchNine"/>
              <a:ea typeface="BenchNine"/>
              <a:cs typeface="BenchNine"/>
              <a:sym typeface="BenchNine"/>
            </a:endParaRPr>
          </a:p>
        </p:txBody>
      </p:sp>
      <p:sp>
        <p:nvSpPr>
          <p:cNvPr id="105" name="Google Shape;105;p13"/>
          <p:cNvSpPr txBox="1"/>
          <p:nvPr/>
        </p:nvSpPr>
        <p:spPr>
          <a:xfrm>
            <a:off x="4191472" y="4312531"/>
            <a:ext cx="6546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575756"/>
                </a:solidFill>
                <a:latin typeface="BenchNine"/>
                <a:ea typeface="BenchNine"/>
                <a:cs typeface="BenchNine"/>
                <a:sym typeface="BenchNine"/>
              </a:rPr>
              <a:t>Gifts</a:t>
            </a:r>
            <a:endParaRPr>
              <a:solidFill>
                <a:srgbClr val="575756"/>
              </a:solidFill>
              <a:latin typeface="BenchNine"/>
              <a:ea typeface="BenchNine"/>
              <a:cs typeface="BenchNine"/>
              <a:sym typeface="BenchNine"/>
            </a:endParaRPr>
          </a:p>
        </p:txBody>
      </p:sp>
      <p:sp>
        <p:nvSpPr>
          <p:cNvPr id="106" name="Google Shape;106;p13"/>
          <p:cNvSpPr txBox="1"/>
          <p:nvPr/>
        </p:nvSpPr>
        <p:spPr>
          <a:xfrm>
            <a:off x="4191472" y="4757431"/>
            <a:ext cx="6546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575756"/>
                </a:solidFill>
                <a:latin typeface="BenchNine"/>
                <a:ea typeface="BenchNine"/>
                <a:cs typeface="BenchNine"/>
                <a:sym typeface="BenchNine"/>
              </a:rPr>
              <a:t>Souvenirs</a:t>
            </a:r>
            <a:endParaRPr>
              <a:solidFill>
                <a:srgbClr val="575756"/>
              </a:solidFill>
              <a:latin typeface="BenchNine"/>
              <a:ea typeface="BenchNine"/>
              <a:cs typeface="BenchNine"/>
              <a:sym typeface="BenchNine"/>
            </a:endParaRPr>
          </a:p>
        </p:txBody>
      </p:sp>
      <p:sp>
        <p:nvSpPr>
          <p:cNvPr id="107" name="Google Shape;107;p13"/>
          <p:cNvSpPr txBox="1"/>
          <p:nvPr/>
        </p:nvSpPr>
        <p:spPr>
          <a:xfrm>
            <a:off x="5057197" y="2160800"/>
            <a:ext cx="6546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575756"/>
                </a:solidFill>
                <a:latin typeface="BenchNine"/>
                <a:ea typeface="BenchNine"/>
                <a:cs typeface="BenchNine"/>
                <a:sym typeface="BenchNine"/>
              </a:rPr>
              <a:t>Budget</a:t>
            </a:r>
            <a:endParaRPr>
              <a:solidFill>
                <a:srgbClr val="575756"/>
              </a:solidFill>
              <a:latin typeface="BenchNine"/>
              <a:ea typeface="BenchNine"/>
              <a:cs typeface="BenchNine"/>
              <a:sym typeface="BenchNine"/>
            </a:endParaRPr>
          </a:p>
        </p:txBody>
      </p:sp>
      <p:sp>
        <p:nvSpPr>
          <p:cNvPr id="108" name="Google Shape;108;p13"/>
          <p:cNvSpPr txBox="1"/>
          <p:nvPr/>
        </p:nvSpPr>
        <p:spPr>
          <a:xfrm>
            <a:off x="6259847" y="2161950"/>
            <a:ext cx="6546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575756"/>
                </a:solidFill>
                <a:latin typeface="BenchNine"/>
                <a:ea typeface="BenchNine"/>
                <a:cs typeface="BenchNine"/>
                <a:sym typeface="BenchNine"/>
              </a:rPr>
              <a:t>Actual Cost</a:t>
            </a:r>
            <a:endParaRPr>
              <a:solidFill>
                <a:srgbClr val="575756"/>
              </a:solidFill>
              <a:latin typeface="BenchNine"/>
              <a:ea typeface="BenchNine"/>
              <a:cs typeface="BenchNine"/>
              <a:sym typeface="BenchNine"/>
            </a:endParaRPr>
          </a:p>
        </p:txBody>
      </p:sp>
      <p:sp>
        <p:nvSpPr>
          <p:cNvPr id="109" name="Google Shape;109;p13"/>
          <p:cNvSpPr txBox="1"/>
          <p:nvPr/>
        </p:nvSpPr>
        <p:spPr>
          <a:xfrm>
            <a:off x="344976" y="5562564"/>
            <a:ext cx="45591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lt1"/>
                </a:solidFill>
                <a:latin typeface="Pacifico"/>
                <a:ea typeface="Pacifico"/>
                <a:cs typeface="Pacifico"/>
                <a:sym typeface="Pacifico"/>
              </a:rPr>
              <a:t>P</a:t>
            </a:r>
            <a:r>
              <a:rPr lang="ru" sz="1600">
                <a:solidFill>
                  <a:schemeClr val="lt1"/>
                </a:solidFill>
                <a:latin typeface="Gochi Hand"/>
                <a:ea typeface="Gochi Hand"/>
                <a:cs typeface="Gochi Hand"/>
                <a:sym typeface="Gochi Hand"/>
              </a:rPr>
              <a:t>RE</a:t>
            </a:r>
            <a:r>
              <a:rPr lang="ru" sz="1600">
                <a:solidFill>
                  <a:schemeClr val="lt1"/>
                </a:solidFill>
                <a:latin typeface="Pacifico"/>
                <a:ea typeface="Pacifico"/>
                <a:cs typeface="Pacifico"/>
                <a:sym typeface="Pacifico"/>
              </a:rPr>
              <a:t>-P</a:t>
            </a:r>
            <a:r>
              <a:rPr lang="ru" sz="1600">
                <a:solidFill>
                  <a:schemeClr val="lt1"/>
                </a:solidFill>
                <a:latin typeface="Gochi Hand"/>
                <a:ea typeface="Gochi Hand"/>
                <a:cs typeface="Gochi Hand"/>
                <a:sym typeface="Gochi Hand"/>
              </a:rPr>
              <a:t>LANNED</a:t>
            </a:r>
            <a:r>
              <a:rPr lang="ru" sz="1600">
                <a:solidFill>
                  <a:schemeClr val="lt1"/>
                </a:solidFill>
                <a:latin typeface="Pacifico"/>
                <a:ea typeface="Pacifico"/>
                <a:cs typeface="Pacifico"/>
                <a:sym typeface="Pacifico"/>
              </a:rPr>
              <a:t> E</a:t>
            </a:r>
            <a:r>
              <a:rPr lang="ru" sz="1600">
                <a:solidFill>
                  <a:schemeClr val="lt1"/>
                </a:solidFill>
                <a:latin typeface="Gochi Hand"/>
                <a:ea typeface="Gochi Hand"/>
                <a:cs typeface="Gochi Hand"/>
                <a:sym typeface="Gochi Hand"/>
              </a:rPr>
              <a:t>VENT</a:t>
            </a:r>
            <a:r>
              <a:rPr lang="ru" sz="1600">
                <a:solidFill>
                  <a:schemeClr val="lt1"/>
                </a:solidFill>
                <a:latin typeface="Pacifico"/>
                <a:ea typeface="Pacifico"/>
                <a:cs typeface="Pacifico"/>
                <a:sym typeface="Pacifico"/>
              </a:rPr>
              <a:t> L</a:t>
            </a:r>
            <a:r>
              <a:rPr lang="ru" sz="1600">
                <a:solidFill>
                  <a:schemeClr val="lt1"/>
                </a:solidFill>
                <a:latin typeface="Gochi Hand"/>
                <a:ea typeface="Gochi Hand"/>
                <a:cs typeface="Gochi Hand"/>
                <a:sym typeface="Gochi Hand"/>
              </a:rPr>
              <a:t>IST</a:t>
            </a:r>
            <a:endParaRPr sz="1600">
              <a:solidFill>
                <a:schemeClr val="lt1"/>
              </a:solidFill>
              <a:latin typeface="Gochi Hand"/>
              <a:ea typeface="Gochi Hand"/>
              <a:cs typeface="Gochi Hand"/>
              <a:sym typeface="Gochi Hand"/>
            </a:endParaRPr>
          </a:p>
        </p:txBody>
      </p:sp>
      <p:cxnSp>
        <p:nvCxnSpPr>
          <p:cNvPr id="110" name="Google Shape;110;p13"/>
          <p:cNvCxnSpPr/>
          <p:nvPr/>
        </p:nvCxnSpPr>
        <p:spPr>
          <a:xfrm>
            <a:off x="2735500" y="6066650"/>
            <a:ext cx="0" cy="2316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111" name="Google Shape;111;p13"/>
          <p:cNvGrpSpPr/>
          <p:nvPr/>
        </p:nvGrpSpPr>
        <p:grpSpPr>
          <a:xfrm>
            <a:off x="180150" y="6066650"/>
            <a:ext cx="7122000" cy="2316300"/>
            <a:chOff x="180150" y="6066650"/>
            <a:chExt cx="7122000" cy="2316300"/>
          </a:xfrm>
        </p:grpSpPr>
        <p:cxnSp>
          <p:nvCxnSpPr>
            <p:cNvPr id="112" name="Google Shape;112;p13"/>
            <p:cNvCxnSpPr/>
            <p:nvPr/>
          </p:nvCxnSpPr>
          <p:spPr>
            <a:xfrm>
              <a:off x="1419225" y="6066650"/>
              <a:ext cx="0" cy="23163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3" name="Google Shape;113;p13"/>
            <p:cNvCxnSpPr/>
            <p:nvPr/>
          </p:nvCxnSpPr>
          <p:spPr>
            <a:xfrm>
              <a:off x="180150" y="6316675"/>
              <a:ext cx="71220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4" name="Google Shape;114;p13"/>
            <p:cNvCxnSpPr/>
            <p:nvPr/>
          </p:nvCxnSpPr>
          <p:spPr>
            <a:xfrm>
              <a:off x="180150" y="6607150"/>
              <a:ext cx="71220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5" name="Google Shape;115;p13"/>
            <p:cNvCxnSpPr/>
            <p:nvPr/>
          </p:nvCxnSpPr>
          <p:spPr>
            <a:xfrm>
              <a:off x="180150" y="6904975"/>
              <a:ext cx="71220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6" name="Google Shape;116;p13"/>
            <p:cNvCxnSpPr/>
            <p:nvPr/>
          </p:nvCxnSpPr>
          <p:spPr>
            <a:xfrm>
              <a:off x="180150" y="7202775"/>
              <a:ext cx="71220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7" name="Google Shape;117;p13"/>
            <p:cNvCxnSpPr/>
            <p:nvPr/>
          </p:nvCxnSpPr>
          <p:spPr>
            <a:xfrm>
              <a:off x="180150" y="7500600"/>
              <a:ext cx="71220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8" name="Google Shape;118;p13"/>
            <p:cNvCxnSpPr/>
            <p:nvPr/>
          </p:nvCxnSpPr>
          <p:spPr>
            <a:xfrm>
              <a:off x="180150" y="7798400"/>
              <a:ext cx="71220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9" name="Google Shape;119;p13"/>
            <p:cNvCxnSpPr/>
            <p:nvPr/>
          </p:nvCxnSpPr>
          <p:spPr>
            <a:xfrm>
              <a:off x="180150" y="8099900"/>
              <a:ext cx="71220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20" name="Google Shape;120;p13"/>
          <p:cNvSpPr txBox="1"/>
          <p:nvPr/>
        </p:nvSpPr>
        <p:spPr>
          <a:xfrm>
            <a:off x="382400" y="6055600"/>
            <a:ext cx="5994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BenchNine"/>
                <a:ea typeface="BenchNine"/>
                <a:cs typeface="BenchNine"/>
                <a:sym typeface="BenchNine"/>
              </a:rPr>
              <a:t>Date</a:t>
            </a:r>
            <a:endParaRPr>
              <a:latin typeface="BenchNine"/>
              <a:ea typeface="BenchNine"/>
              <a:cs typeface="BenchNine"/>
              <a:sym typeface="BenchNine"/>
            </a:endParaRPr>
          </a:p>
        </p:txBody>
      </p:sp>
      <p:sp>
        <p:nvSpPr>
          <p:cNvPr id="121" name="Google Shape;121;p13"/>
          <p:cNvSpPr txBox="1"/>
          <p:nvPr/>
        </p:nvSpPr>
        <p:spPr>
          <a:xfrm>
            <a:off x="1511027" y="6055600"/>
            <a:ext cx="5994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BenchNine"/>
                <a:ea typeface="BenchNine"/>
                <a:cs typeface="BenchNine"/>
                <a:sym typeface="BenchNine"/>
              </a:rPr>
              <a:t>Time</a:t>
            </a:r>
            <a:endParaRPr>
              <a:latin typeface="BenchNine"/>
              <a:ea typeface="BenchNine"/>
              <a:cs typeface="BenchNine"/>
              <a:sym typeface="BenchNine"/>
            </a:endParaRPr>
          </a:p>
        </p:txBody>
      </p:sp>
      <p:sp>
        <p:nvSpPr>
          <p:cNvPr id="122" name="Google Shape;122;p13"/>
          <p:cNvSpPr txBox="1"/>
          <p:nvPr/>
        </p:nvSpPr>
        <p:spPr>
          <a:xfrm>
            <a:off x="2844684" y="6055600"/>
            <a:ext cx="5994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BenchNine"/>
                <a:ea typeface="BenchNine"/>
                <a:cs typeface="BenchNine"/>
                <a:sym typeface="BenchNine"/>
              </a:rPr>
              <a:t>Event</a:t>
            </a:r>
            <a:endParaRPr>
              <a:latin typeface="BenchNine"/>
              <a:ea typeface="BenchNine"/>
              <a:cs typeface="BenchNine"/>
              <a:sym typeface="BenchNine"/>
            </a:endParaRPr>
          </a:p>
        </p:txBody>
      </p:sp>
      <p:sp>
        <p:nvSpPr>
          <p:cNvPr id="123" name="Google Shape;123;p13"/>
          <p:cNvSpPr txBox="1"/>
          <p:nvPr/>
        </p:nvSpPr>
        <p:spPr>
          <a:xfrm>
            <a:off x="344975" y="8798107"/>
            <a:ext cx="2390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lt1"/>
                </a:solidFill>
                <a:latin typeface="Pacifico"/>
                <a:ea typeface="Pacifico"/>
                <a:cs typeface="Pacifico"/>
                <a:sym typeface="Pacifico"/>
              </a:rPr>
              <a:t>R</a:t>
            </a:r>
            <a:r>
              <a:rPr lang="ru" sz="1600">
                <a:solidFill>
                  <a:schemeClr val="lt1"/>
                </a:solidFill>
                <a:latin typeface="Gochi Hand"/>
                <a:ea typeface="Gochi Hand"/>
                <a:cs typeface="Gochi Hand"/>
                <a:sym typeface="Gochi Hand"/>
              </a:rPr>
              <a:t>EMINDERS</a:t>
            </a:r>
            <a:endParaRPr sz="1600">
              <a:solidFill>
                <a:schemeClr val="lt1"/>
              </a:solidFill>
              <a:latin typeface="Gochi Hand"/>
              <a:ea typeface="Gochi Hand"/>
              <a:cs typeface="Gochi Hand"/>
              <a:sym typeface="Gochi Hand"/>
            </a:endParaRPr>
          </a:p>
        </p:txBody>
      </p:sp>
      <p:grpSp>
        <p:nvGrpSpPr>
          <p:cNvPr id="124" name="Google Shape;124;p13"/>
          <p:cNvGrpSpPr/>
          <p:nvPr/>
        </p:nvGrpSpPr>
        <p:grpSpPr>
          <a:xfrm>
            <a:off x="404450" y="9361021"/>
            <a:ext cx="6706500" cy="595629"/>
            <a:chOff x="404450" y="9361021"/>
            <a:chExt cx="6706500" cy="595629"/>
          </a:xfrm>
        </p:grpSpPr>
        <p:cxnSp>
          <p:nvCxnSpPr>
            <p:cNvPr id="125" name="Google Shape;125;p13"/>
            <p:cNvCxnSpPr/>
            <p:nvPr/>
          </p:nvCxnSpPr>
          <p:spPr>
            <a:xfrm>
              <a:off x="404450" y="9361021"/>
              <a:ext cx="6706500" cy="0"/>
            </a:xfrm>
            <a:prstGeom prst="straightConnector1">
              <a:avLst/>
            </a:prstGeom>
            <a:noFill/>
            <a:ln cap="flat" cmpd="sng" w="9525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6" name="Google Shape;126;p13"/>
            <p:cNvCxnSpPr/>
            <p:nvPr/>
          </p:nvCxnSpPr>
          <p:spPr>
            <a:xfrm>
              <a:off x="404450" y="9655146"/>
              <a:ext cx="6706500" cy="0"/>
            </a:xfrm>
            <a:prstGeom prst="straightConnector1">
              <a:avLst/>
            </a:prstGeom>
            <a:noFill/>
            <a:ln cap="flat" cmpd="sng" w="9525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7" name="Google Shape;127;p13"/>
            <p:cNvCxnSpPr/>
            <p:nvPr/>
          </p:nvCxnSpPr>
          <p:spPr>
            <a:xfrm>
              <a:off x="404450" y="9956650"/>
              <a:ext cx="6706500" cy="0"/>
            </a:xfrm>
            <a:prstGeom prst="straightConnector1">
              <a:avLst/>
            </a:prstGeom>
            <a:noFill/>
            <a:ln cap="flat" cmpd="sng" w="9525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