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y="7560000" cx="10692000"/>
  <p:notesSz cx="6858000" cy="9144000"/>
  <p:embeddedFontLst>
    <p:embeddedFont>
      <p:font typeface="Nunito"/>
      <p:regular r:id="rId17"/>
      <p:bold r:id="rId18"/>
      <p:italic r:id="rId19"/>
      <p:boldItalic r:id="rId20"/>
    </p:embeddedFont>
    <p:embeddedFont>
      <p:font typeface="Bodoni Moda ExtraBold"/>
      <p:bold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Nunito-boldItalic.fntdata"/><Relationship Id="rId11" Type="http://schemas.openxmlformats.org/officeDocument/2006/relationships/slide" Target="slides/slide7.xml"/><Relationship Id="rId22" Type="http://schemas.openxmlformats.org/officeDocument/2006/relationships/font" Target="fonts/BodoniModaExtraBold-boldItalic.fntdata"/><Relationship Id="rId10" Type="http://schemas.openxmlformats.org/officeDocument/2006/relationships/slide" Target="slides/slide6.xml"/><Relationship Id="rId21" Type="http://schemas.openxmlformats.org/officeDocument/2006/relationships/font" Target="fonts/BodoniModaExtraBold-bold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Nunito-regular.fntdata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Nunito-italic.fntdata"/><Relationship Id="rId6" Type="http://schemas.openxmlformats.org/officeDocument/2006/relationships/slide" Target="slides/slide2.xml"/><Relationship Id="rId18" Type="http://schemas.openxmlformats.org/officeDocument/2006/relationships/font" Target="fonts/Nunito-bold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4" name="Shape 8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5" name="Google Shape;855;g31ff2d7b27c_1_848:notes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6" name="Google Shape;856;g31ff2d7b27c_1_8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0" name="Shape 9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" name="Google Shape;941;g31ff2d7b27c_1_936:notes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2" name="Google Shape;942;g31ff2d7b27c_1_9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0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g31ff2d7b27c_1_1043:notes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2" name="Google Shape;1042;g31ff2d7b27c_1_10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31ff2d7b27c_1_0:notes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31ff2d7b27c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31ff2d7b27c_1_89:notes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31ff2d7b27c_1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31ff2d7b27c_1_196:notes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5" name="Google Shape;325;g31ff2d7b27c_1_1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9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g31ff2d7b27c_1_284:notes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1" name="Google Shape;411;g31ff2d7b27c_1_2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5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g31ff2d7b27c_1_372:notes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7" name="Google Shape;497;g31ff2d7b27c_1_3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Google Shape;582;g31ff2d7b27c_1_566:notes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3" name="Google Shape;583;g31ff2d7b27c_1_5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7" name="Shape 6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" name="Google Shape;668;g31ff2d7b27c_1_655:notes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9" name="Google Shape;669;g31ff2d7b27c_1_6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8" name="Shape 7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" name="Google Shape;769;g31ff2d7b27c_1_758:notes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0" name="Google Shape;770;g31ff2d7b27c_1_7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7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29800" cy="217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29800" cy="18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527951" y="604125"/>
            <a:ext cx="41610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4500">
                <a:solidFill>
                  <a:schemeClr val="dk2"/>
                </a:solidFill>
                <a:latin typeface="Bodoni Moda ExtraBold"/>
                <a:ea typeface="Bodoni Moda ExtraBold"/>
                <a:cs typeface="Bodoni Moda ExtraBold"/>
                <a:sym typeface="Bodoni Moda ExtraBold"/>
              </a:rPr>
              <a:t>J A N U A R Y</a:t>
            </a:r>
            <a:endParaRPr sz="4500">
              <a:solidFill>
                <a:schemeClr val="dk2"/>
              </a:solidFill>
              <a:latin typeface="Bodoni Moda ExtraBold"/>
              <a:ea typeface="Bodoni Moda ExtraBold"/>
              <a:cs typeface="Bodoni Moda ExtraBold"/>
              <a:sym typeface="Bodoni Moda ExtraBold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9142275" y="720000"/>
            <a:ext cx="1117800" cy="4422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2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rPr>
              <a:t>2025</a:t>
            </a:r>
            <a:endParaRPr b="1" sz="2100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56" name="Google Shape;56;p13"/>
          <p:cNvGrpSpPr/>
          <p:nvPr/>
        </p:nvGrpSpPr>
        <p:grpSpPr>
          <a:xfrm>
            <a:off x="544800" y="1591600"/>
            <a:ext cx="9715202" cy="5248313"/>
            <a:chOff x="544800" y="1591600"/>
            <a:chExt cx="9715202" cy="5248313"/>
          </a:xfrm>
        </p:grpSpPr>
        <p:sp>
          <p:nvSpPr>
            <p:cNvPr id="57" name="Google Shape;57;p13"/>
            <p:cNvSpPr/>
            <p:nvPr/>
          </p:nvSpPr>
          <p:spPr>
            <a:xfrm>
              <a:off x="544800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SUN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8" name="Google Shape;58;p13"/>
            <p:cNvSpPr/>
            <p:nvPr/>
          </p:nvSpPr>
          <p:spPr>
            <a:xfrm>
              <a:off x="1941600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MON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9" name="Google Shape;59;p13"/>
            <p:cNvSpPr/>
            <p:nvPr/>
          </p:nvSpPr>
          <p:spPr>
            <a:xfrm>
              <a:off x="3338401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TUE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0" name="Google Shape;60;p13"/>
            <p:cNvSpPr/>
            <p:nvPr/>
          </p:nvSpPr>
          <p:spPr>
            <a:xfrm>
              <a:off x="4735201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WED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1" name="Google Shape;61;p13"/>
            <p:cNvSpPr/>
            <p:nvPr/>
          </p:nvSpPr>
          <p:spPr>
            <a:xfrm>
              <a:off x="6132002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THU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2" name="Google Shape;62;p13"/>
            <p:cNvSpPr/>
            <p:nvPr/>
          </p:nvSpPr>
          <p:spPr>
            <a:xfrm>
              <a:off x="7528802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FRI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3" name="Google Shape;63;p13"/>
            <p:cNvSpPr/>
            <p:nvPr/>
          </p:nvSpPr>
          <p:spPr>
            <a:xfrm>
              <a:off x="8925602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SAT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4" name="Google Shape;64;p13"/>
            <p:cNvSpPr/>
            <p:nvPr/>
          </p:nvSpPr>
          <p:spPr>
            <a:xfrm>
              <a:off x="544800" y="2212236"/>
              <a:ext cx="1334400" cy="870658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5" name="Google Shape;65;p13"/>
            <p:cNvSpPr/>
            <p:nvPr/>
          </p:nvSpPr>
          <p:spPr>
            <a:xfrm>
              <a:off x="1941600" y="2212236"/>
              <a:ext cx="1334400" cy="870658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6" name="Google Shape;66;p13"/>
            <p:cNvSpPr/>
            <p:nvPr/>
          </p:nvSpPr>
          <p:spPr>
            <a:xfrm>
              <a:off x="3338400" y="2212236"/>
              <a:ext cx="1334400" cy="870658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7" name="Google Shape;67;p13"/>
            <p:cNvSpPr/>
            <p:nvPr/>
          </p:nvSpPr>
          <p:spPr>
            <a:xfrm>
              <a:off x="4735200" y="2212236"/>
              <a:ext cx="1334400" cy="870658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8" name="Google Shape;68;p13"/>
            <p:cNvSpPr/>
            <p:nvPr/>
          </p:nvSpPr>
          <p:spPr>
            <a:xfrm>
              <a:off x="6132000" y="2212236"/>
              <a:ext cx="1334400" cy="870658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9" name="Google Shape;69;p13"/>
            <p:cNvSpPr/>
            <p:nvPr/>
          </p:nvSpPr>
          <p:spPr>
            <a:xfrm>
              <a:off x="7528800" y="2212236"/>
              <a:ext cx="1334400" cy="870658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0" name="Google Shape;70;p13"/>
            <p:cNvSpPr/>
            <p:nvPr/>
          </p:nvSpPr>
          <p:spPr>
            <a:xfrm>
              <a:off x="8925600" y="2212236"/>
              <a:ext cx="1334400" cy="870658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1" name="Google Shape;71;p13"/>
            <p:cNvSpPr/>
            <p:nvPr/>
          </p:nvSpPr>
          <p:spPr>
            <a:xfrm>
              <a:off x="544800" y="3151490"/>
              <a:ext cx="1334400" cy="870658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2" name="Google Shape;72;p13"/>
            <p:cNvSpPr/>
            <p:nvPr/>
          </p:nvSpPr>
          <p:spPr>
            <a:xfrm>
              <a:off x="1941600" y="3151490"/>
              <a:ext cx="1334400" cy="870658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3" name="Google Shape;73;p13"/>
            <p:cNvSpPr/>
            <p:nvPr/>
          </p:nvSpPr>
          <p:spPr>
            <a:xfrm>
              <a:off x="3338400" y="3151490"/>
              <a:ext cx="1334400" cy="870658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4" name="Google Shape;74;p13"/>
            <p:cNvSpPr/>
            <p:nvPr/>
          </p:nvSpPr>
          <p:spPr>
            <a:xfrm>
              <a:off x="4735200" y="3151490"/>
              <a:ext cx="1334400" cy="870658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5" name="Google Shape;75;p13"/>
            <p:cNvSpPr/>
            <p:nvPr/>
          </p:nvSpPr>
          <p:spPr>
            <a:xfrm>
              <a:off x="6132000" y="3151490"/>
              <a:ext cx="1334400" cy="870658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6" name="Google Shape;76;p13"/>
            <p:cNvSpPr/>
            <p:nvPr/>
          </p:nvSpPr>
          <p:spPr>
            <a:xfrm>
              <a:off x="7528800" y="3151490"/>
              <a:ext cx="1334400" cy="870658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7" name="Google Shape;77;p13"/>
            <p:cNvSpPr/>
            <p:nvPr/>
          </p:nvSpPr>
          <p:spPr>
            <a:xfrm>
              <a:off x="8925600" y="3151490"/>
              <a:ext cx="1334400" cy="870658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8" name="Google Shape;78;p13"/>
            <p:cNvSpPr/>
            <p:nvPr/>
          </p:nvSpPr>
          <p:spPr>
            <a:xfrm>
              <a:off x="544800" y="4090745"/>
              <a:ext cx="1334400" cy="870658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9" name="Google Shape;79;p13"/>
            <p:cNvSpPr/>
            <p:nvPr/>
          </p:nvSpPr>
          <p:spPr>
            <a:xfrm>
              <a:off x="1941600" y="4090745"/>
              <a:ext cx="1334400" cy="870658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0" name="Google Shape;80;p13"/>
            <p:cNvSpPr/>
            <p:nvPr/>
          </p:nvSpPr>
          <p:spPr>
            <a:xfrm>
              <a:off x="3338400" y="4090745"/>
              <a:ext cx="1334400" cy="870658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1" name="Google Shape;81;p13"/>
            <p:cNvSpPr/>
            <p:nvPr/>
          </p:nvSpPr>
          <p:spPr>
            <a:xfrm>
              <a:off x="4735200" y="4090745"/>
              <a:ext cx="1334400" cy="870658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2" name="Google Shape;82;p13"/>
            <p:cNvSpPr/>
            <p:nvPr/>
          </p:nvSpPr>
          <p:spPr>
            <a:xfrm>
              <a:off x="6132000" y="4090745"/>
              <a:ext cx="1334400" cy="870658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3" name="Google Shape;83;p13"/>
            <p:cNvSpPr/>
            <p:nvPr/>
          </p:nvSpPr>
          <p:spPr>
            <a:xfrm>
              <a:off x="7528800" y="4090745"/>
              <a:ext cx="1334400" cy="870658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4" name="Google Shape;84;p13"/>
            <p:cNvSpPr/>
            <p:nvPr/>
          </p:nvSpPr>
          <p:spPr>
            <a:xfrm>
              <a:off x="8925600" y="4090745"/>
              <a:ext cx="1334400" cy="870658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5" name="Google Shape;85;p13"/>
            <p:cNvSpPr/>
            <p:nvPr/>
          </p:nvSpPr>
          <p:spPr>
            <a:xfrm>
              <a:off x="544800" y="5030000"/>
              <a:ext cx="1334400" cy="870658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6" name="Google Shape;86;p13"/>
            <p:cNvSpPr/>
            <p:nvPr/>
          </p:nvSpPr>
          <p:spPr>
            <a:xfrm>
              <a:off x="1941600" y="5030000"/>
              <a:ext cx="1334400" cy="870658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7" name="Google Shape;87;p13"/>
            <p:cNvSpPr/>
            <p:nvPr/>
          </p:nvSpPr>
          <p:spPr>
            <a:xfrm>
              <a:off x="3338400" y="5030000"/>
              <a:ext cx="1334400" cy="870658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8" name="Google Shape;88;p13"/>
            <p:cNvSpPr/>
            <p:nvPr/>
          </p:nvSpPr>
          <p:spPr>
            <a:xfrm>
              <a:off x="4735200" y="5030000"/>
              <a:ext cx="1334400" cy="870658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9" name="Google Shape;89;p13"/>
            <p:cNvSpPr/>
            <p:nvPr/>
          </p:nvSpPr>
          <p:spPr>
            <a:xfrm>
              <a:off x="6132000" y="5030000"/>
              <a:ext cx="1334400" cy="870658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0" name="Google Shape;90;p13"/>
            <p:cNvSpPr/>
            <p:nvPr/>
          </p:nvSpPr>
          <p:spPr>
            <a:xfrm>
              <a:off x="7528800" y="5030000"/>
              <a:ext cx="1334400" cy="870658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1" name="Google Shape;91;p13"/>
            <p:cNvSpPr/>
            <p:nvPr/>
          </p:nvSpPr>
          <p:spPr>
            <a:xfrm>
              <a:off x="8925600" y="5030000"/>
              <a:ext cx="1334400" cy="870658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2" name="Google Shape;92;p13"/>
            <p:cNvSpPr/>
            <p:nvPr/>
          </p:nvSpPr>
          <p:spPr>
            <a:xfrm>
              <a:off x="544800" y="5969254"/>
              <a:ext cx="1334400" cy="870658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3" name="Google Shape;93;p13"/>
            <p:cNvSpPr/>
            <p:nvPr/>
          </p:nvSpPr>
          <p:spPr>
            <a:xfrm>
              <a:off x="1941600" y="5969254"/>
              <a:ext cx="1334400" cy="870658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4" name="Google Shape;94;p13"/>
            <p:cNvSpPr/>
            <p:nvPr/>
          </p:nvSpPr>
          <p:spPr>
            <a:xfrm>
              <a:off x="3338400" y="5969254"/>
              <a:ext cx="1334400" cy="870658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5" name="Google Shape;95;p13"/>
            <p:cNvSpPr/>
            <p:nvPr/>
          </p:nvSpPr>
          <p:spPr>
            <a:xfrm>
              <a:off x="4735200" y="5969254"/>
              <a:ext cx="1334400" cy="870658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6" name="Google Shape;96;p13"/>
            <p:cNvSpPr/>
            <p:nvPr/>
          </p:nvSpPr>
          <p:spPr>
            <a:xfrm>
              <a:off x="6132000" y="5969254"/>
              <a:ext cx="1334400" cy="870658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7" name="Google Shape;97;p13"/>
            <p:cNvSpPr/>
            <p:nvPr/>
          </p:nvSpPr>
          <p:spPr>
            <a:xfrm>
              <a:off x="7528800" y="5969254"/>
              <a:ext cx="1334400" cy="870658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8" name="Google Shape;98;p13"/>
            <p:cNvSpPr/>
            <p:nvPr/>
          </p:nvSpPr>
          <p:spPr>
            <a:xfrm>
              <a:off x="8925600" y="5969254"/>
              <a:ext cx="1334400" cy="870658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99" name="Google Shape;99;p13"/>
          <p:cNvGrpSpPr/>
          <p:nvPr/>
        </p:nvGrpSpPr>
        <p:grpSpPr>
          <a:xfrm>
            <a:off x="1606125" y="2212225"/>
            <a:ext cx="8653875" cy="3983526"/>
            <a:chOff x="1606125" y="2212225"/>
            <a:chExt cx="8653875" cy="3983526"/>
          </a:xfrm>
        </p:grpSpPr>
        <p:sp>
          <p:nvSpPr>
            <p:cNvPr id="100" name="Google Shape;100;p13"/>
            <p:cNvSpPr txBox="1"/>
            <p:nvPr/>
          </p:nvSpPr>
          <p:spPr>
            <a:xfrm>
              <a:off x="57966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1" name="Google Shape;101;p13"/>
            <p:cNvSpPr txBox="1"/>
            <p:nvPr/>
          </p:nvSpPr>
          <p:spPr>
            <a:xfrm>
              <a:off x="71934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2" name="Google Shape;102;p13"/>
            <p:cNvSpPr txBox="1"/>
            <p:nvPr/>
          </p:nvSpPr>
          <p:spPr>
            <a:xfrm>
              <a:off x="85902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3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3" name="Google Shape;103;p13"/>
            <p:cNvSpPr txBox="1"/>
            <p:nvPr/>
          </p:nvSpPr>
          <p:spPr>
            <a:xfrm>
              <a:off x="99870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4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4" name="Google Shape;104;p13"/>
            <p:cNvSpPr txBox="1"/>
            <p:nvPr/>
          </p:nvSpPr>
          <p:spPr>
            <a:xfrm>
              <a:off x="5796600" y="315148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8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5" name="Google Shape;105;p13"/>
            <p:cNvSpPr txBox="1"/>
            <p:nvPr/>
          </p:nvSpPr>
          <p:spPr>
            <a:xfrm>
              <a:off x="7193400" y="315148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9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6" name="Google Shape;106;p13"/>
            <p:cNvSpPr txBox="1"/>
            <p:nvPr/>
          </p:nvSpPr>
          <p:spPr>
            <a:xfrm>
              <a:off x="8590200" y="315148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10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7" name="Google Shape;107;p13"/>
            <p:cNvSpPr txBox="1"/>
            <p:nvPr/>
          </p:nvSpPr>
          <p:spPr>
            <a:xfrm>
              <a:off x="9987000" y="315148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11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8" name="Google Shape;108;p13"/>
            <p:cNvSpPr txBox="1"/>
            <p:nvPr/>
          </p:nvSpPr>
          <p:spPr>
            <a:xfrm>
              <a:off x="5796600" y="409073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15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9" name="Google Shape;109;p13"/>
            <p:cNvSpPr txBox="1"/>
            <p:nvPr/>
          </p:nvSpPr>
          <p:spPr>
            <a:xfrm>
              <a:off x="7193400" y="409073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16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10" name="Google Shape;110;p13"/>
            <p:cNvSpPr txBox="1"/>
            <p:nvPr/>
          </p:nvSpPr>
          <p:spPr>
            <a:xfrm>
              <a:off x="8590200" y="409073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17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11" name="Google Shape;111;p13"/>
            <p:cNvSpPr txBox="1"/>
            <p:nvPr/>
          </p:nvSpPr>
          <p:spPr>
            <a:xfrm>
              <a:off x="9987000" y="409073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18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12" name="Google Shape;112;p13"/>
            <p:cNvSpPr txBox="1"/>
            <p:nvPr/>
          </p:nvSpPr>
          <p:spPr>
            <a:xfrm>
              <a:off x="5796600" y="502999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22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13" name="Google Shape;113;p13"/>
            <p:cNvSpPr txBox="1"/>
            <p:nvPr/>
          </p:nvSpPr>
          <p:spPr>
            <a:xfrm>
              <a:off x="7193400" y="502999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23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14" name="Google Shape;114;p13"/>
            <p:cNvSpPr txBox="1"/>
            <p:nvPr/>
          </p:nvSpPr>
          <p:spPr>
            <a:xfrm>
              <a:off x="8590200" y="502999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24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15" name="Google Shape;115;p13"/>
            <p:cNvSpPr txBox="1"/>
            <p:nvPr/>
          </p:nvSpPr>
          <p:spPr>
            <a:xfrm>
              <a:off x="9987000" y="502999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25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16" name="Google Shape;116;p13"/>
            <p:cNvSpPr txBox="1"/>
            <p:nvPr/>
          </p:nvSpPr>
          <p:spPr>
            <a:xfrm>
              <a:off x="5796600" y="59692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29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17" name="Google Shape;117;p13"/>
            <p:cNvSpPr txBox="1"/>
            <p:nvPr/>
          </p:nvSpPr>
          <p:spPr>
            <a:xfrm>
              <a:off x="7193400" y="59692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30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18" name="Google Shape;118;p13"/>
            <p:cNvSpPr txBox="1"/>
            <p:nvPr/>
          </p:nvSpPr>
          <p:spPr>
            <a:xfrm>
              <a:off x="8590200" y="59692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31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19" name="Google Shape;119;p13"/>
            <p:cNvSpPr txBox="1"/>
            <p:nvPr/>
          </p:nvSpPr>
          <p:spPr>
            <a:xfrm>
              <a:off x="1606125" y="315150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5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20" name="Google Shape;120;p13"/>
            <p:cNvSpPr txBox="1"/>
            <p:nvPr/>
          </p:nvSpPr>
          <p:spPr>
            <a:xfrm>
              <a:off x="3002700" y="3151500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6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21" name="Google Shape;121;p13"/>
            <p:cNvSpPr txBox="1"/>
            <p:nvPr/>
          </p:nvSpPr>
          <p:spPr>
            <a:xfrm>
              <a:off x="4399500" y="3151500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7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22" name="Google Shape;122;p13"/>
            <p:cNvSpPr txBox="1"/>
            <p:nvPr/>
          </p:nvSpPr>
          <p:spPr>
            <a:xfrm>
              <a:off x="1606125" y="40907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</a:t>
              </a: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23" name="Google Shape;123;p13"/>
            <p:cNvSpPr txBox="1"/>
            <p:nvPr/>
          </p:nvSpPr>
          <p:spPr>
            <a:xfrm>
              <a:off x="3002700" y="4090750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13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24" name="Google Shape;124;p13"/>
            <p:cNvSpPr txBox="1"/>
            <p:nvPr/>
          </p:nvSpPr>
          <p:spPr>
            <a:xfrm>
              <a:off x="4399500" y="4090750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14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25" name="Google Shape;125;p13"/>
            <p:cNvSpPr txBox="1"/>
            <p:nvPr/>
          </p:nvSpPr>
          <p:spPr>
            <a:xfrm>
              <a:off x="1606125" y="503000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19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26" name="Google Shape;126;p13"/>
            <p:cNvSpPr txBox="1"/>
            <p:nvPr/>
          </p:nvSpPr>
          <p:spPr>
            <a:xfrm>
              <a:off x="3002700" y="5030001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20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27" name="Google Shape;127;p13"/>
            <p:cNvSpPr txBox="1"/>
            <p:nvPr/>
          </p:nvSpPr>
          <p:spPr>
            <a:xfrm>
              <a:off x="4399500" y="5030001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21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28" name="Google Shape;128;p13"/>
            <p:cNvSpPr txBox="1"/>
            <p:nvPr/>
          </p:nvSpPr>
          <p:spPr>
            <a:xfrm>
              <a:off x="1606125" y="596925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26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29" name="Google Shape;129;p13"/>
            <p:cNvSpPr txBox="1"/>
            <p:nvPr/>
          </p:nvSpPr>
          <p:spPr>
            <a:xfrm>
              <a:off x="3002700" y="5969251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27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30" name="Google Shape;130;p13"/>
            <p:cNvSpPr txBox="1"/>
            <p:nvPr/>
          </p:nvSpPr>
          <p:spPr>
            <a:xfrm>
              <a:off x="4399500" y="5969251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28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31" name="Google Shape;131;p13"/>
            <p:cNvSpPr txBox="1"/>
            <p:nvPr/>
          </p:nvSpPr>
          <p:spPr>
            <a:xfrm>
              <a:off x="43998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32" name="Google Shape;132;p13"/>
            <p:cNvSpPr txBox="1"/>
            <p:nvPr/>
          </p:nvSpPr>
          <p:spPr>
            <a:xfrm>
              <a:off x="30030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33" name="Google Shape;133;p13"/>
            <p:cNvSpPr txBox="1"/>
            <p:nvPr/>
          </p:nvSpPr>
          <p:spPr>
            <a:xfrm>
              <a:off x="16062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34" name="Google Shape;134;p13"/>
            <p:cNvSpPr txBox="1"/>
            <p:nvPr/>
          </p:nvSpPr>
          <p:spPr>
            <a:xfrm>
              <a:off x="9987000" y="59692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cxnSp>
        <p:nvCxnSpPr>
          <p:cNvPr id="135" name="Google Shape;135;p13"/>
          <p:cNvCxnSpPr/>
          <p:nvPr/>
        </p:nvCxnSpPr>
        <p:spPr>
          <a:xfrm>
            <a:off x="4742600" y="1162200"/>
            <a:ext cx="55167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7" name="Shape 8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8" name="Google Shape;858;p22"/>
          <p:cNvSpPr txBox="1"/>
          <p:nvPr/>
        </p:nvSpPr>
        <p:spPr>
          <a:xfrm>
            <a:off x="527950" y="604125"/>
            <a:ext cx="42357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4500">
                <a:solidFill>
                  <a:schemeClr val="dk2"/>
                </a:solidFill>
                <a:latin typeface="Bodoni Moda ExtraBold"/>
                <a:ea typeface="Bodoni Moda ExtraBold"/>
                <a:cs typeface="Bodoni Moda ExtraBold"/>
                <a:sym typeface="Bodoni Moda ExtraBold"/>
              </a:rPr>
              <a:t>O C T O B E R</a:t>
            </a:r>
            <a:endParaRPr sz="4500">
              <a:solidFill>
                <a:schemeClr val="dk2"/>
              </a:solidFill>
              <a:latin typeface="Bodoni Moda ExtraBold"/>
              <a:ea typeface="Bodoni Moda ExtraBold"/>
              <a:cs typeface="Bodoni Moda ExtraBold"/>
              <a:sym typeface="Bodoni Moda ExtraBold"/>
            </a:endParaRPr>
          </a:p>
        </p:txBody>
      </p:sp>
      <p:sp>
        <p:nvSpPr>
          <p:cNvPr id="859" name="Google Shape;859;p22"/>
          <p:cNvSpPr/>
          <p:nvPr/>
        </p:nvSpPr>
        <p:spPr>
          <a:xfrm>
            <a:off x="9142275" y="720000"/>
            <a:ext cx="1117800" cy="4422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2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rPr>
              <a:t>2025</a:t>
            </a:r>
            <a:endParaRPr b="1" sz="2100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860" name="Google Shape;860;p22"/>
          <p:cNvGrpSpPr/>
          <p:nvPr/>
        </p:nvGrpSpPr>
        <p:grpSpPr>
          <a:xfrm>
            <a:off x="544800" y="1591600"/>
            <a:ext cx="9715202" cy="5248254"/>
            <a:chOff x="544800" y="1591600"/>
            <a:chExt cx="9715202" cy="5248254"/>
          </a:xfrm>
        </p:grpSpPr>
        <p:sp>
          <p:nvSpPr>
            <p:cNvPr id="861" name="Google Shape;861;p22"/>
            <p:cNvSpPr/>
            <p:nvPr/>
          </p:nvSpPr>
          <p:spPr>
            <a:xfrm>
              <a:off x="544800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SUN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62" name="Google Shape;862;p22"/>
            <p:cNvSpPr/>
            <p:nvPr/>
          </p:nvSpPr>
          <p:spPr>
            <a:xfrm>
              <a:off x="1941600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MON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63" name="Google Shape;863;p22"/>
            <p:cNvSpPr/>
            <p:nvPr/>
          </p:nvSpPr>
          <p:spPr>
            <a:xfrm>
              <a:off x="3338401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TUE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64" name="Google Shape;864;p22"/>
            <p:cNvSpPr/>
            <p:nvPr/>
          </p:nvSpPr>
          <p:spPr>
            <a:xfrm>
              <a:off x="4735201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WED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65" name="Google Shape;865;p22"/>
            <p:cNvSpPr/>
            <p:nvPr/>
          </p:nvSpPr>
          <p:spPr>
            <a:xfrm>
              <a:off x="6132002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THU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66" name="Google Shape;866;p22"/>
            <p:cNvSpPr/>
            <p:nvPr/>
          </p:nvSpPr>
          <p:spPr>
            <a:xfrm>
              <a:off x="7528802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FRI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67" name="Google Shape;867;p22"/>
            <p:cNvSpPr/>
            <p:nvPr/>
          </p:nvSpPr>
          <p:spPr>
            <a:xfrm>
              <a:off x="8925602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SAT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68" name="Google Shape;868;p22"/>
            <p:cNvSpPr/>
            <p:nvPr/>
          </p:nvSpPr>
          <p:spPr>
            <a:xfrm>
              <a:off x="5448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69" name="Google Shape;869;p22"/>
            <p:cNvSpPr/>
            <p:nvPr/>
          </p:nvSpPr>
          <p:spPr>
            <a:xfrm>
              <a:off x="19416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70" name="Google Shape;870;p22"/>
            <p:cNvSpPr/>
            <p:nvPr/>
          </p:nvSpPr>
          <p:spPr>
            <a:xfrm>
              <a:off x="33384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71" name="Google Shape;871;p22"/>
            <p:cNvSpPr/>
            <p:nvPr/>
          </p:nvSpPr>
          <p:spPr>
            <a:xfrm>
              <a:off x="47352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72" name="Google Shape;872;p22"/>
            <p:cNvSpPr/>
            <p:nvPr/>
          </p:nvSpPr>
          <p:spPr>
            <a:xfrm>
              <a:off x="61320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73" name="Google Shape;873;p22"/>
            <p:cNvSpPr/>
            <p:nvPr/>
          </p:nvSpPr>
          <p:spPr>
            <a:xfrm>
              <a:off x="75288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74" name="Google Shape;874;p22"/>
            <p:cNvSpPr/>
            <p:nvPr/>
          </p:nvSpPr>
          <p:spPr>
            <a:xfrm>
              <a:off x="89256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75" name="Google Shape;875;p22"/>
            <p:cNvSpPr/>
            <p:nvPr/>
          </p:nvSpPr>
          <p:spPr>
            <a:xfrm>
              <a:off x="5448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76" name="Google Shape;876;p22"/>
            <p:cNvSpPr/>
            <p:nvPr/>
          </p:nvSpPr>
          <p:spPr>
            <a:xfrm>
              <a:off x="19416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77" name="Google Shape;877;p22"/>
            <p:cNvSpPr/>
            <p:nvPr/>
          </p:nvSpPr>
          <p:spPr>
            <a:xfrm>
              <a:off x="33384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78" name="Google Shape;878;p22"/>
            <p:cNvSpPr/>
            <p:nvPr/>
          </p:nvSpPr>
          <p:spPr>
            <a:xfrm>
              <a:off x="47352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79" name="Google Shape;879;p22"/>
            <p:cNvSpPr/>
            <p:nvPr/>
          </p:nvSpPr>
          <p:spPr>
            <a:xfrm>
              <a:off x="61320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80" name="Google Shape;880;p22"/>
            <p:cNvSpPr/>
            <p:nvPr/>
          </p:nvSpPr>
          <p:spPr>
            <a:xfrm>
              <a:off x="75288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81" name="Google Shape;881;p22"/>
            <p:cNvSpPr/>
            <p:nvPr/>
          </p:nvSpPr>
          <p:spPr>
            <a:xfrm>
              <a:off x="89256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82" name="Google Shape;882;p22"/>
            <p:cNvSpPr/>
            <p:nvPr/>
          </p:nvSpPr>
          <p:spPr>
            <a:xfrm>
              <a:off x="5448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83" name="Google Shape;883;p22"/>
            <p:cNvSpPr/>
            <p:nvPr/>
          </p:nvSpPr>
          <p:spPr>
            <a:xfrm>
              <a:off x="19416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84" name="Google Shape;884;p22"/>
            <p:cNvSpPr/>
            <p:nvPr/>
          </p:nvSpPr>
          <p:spPr>
            <a:xfrm>
              <a:off x="33384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85" name="Google Shape;885;p22"/>
            <p:cNvSpPr/>
            <p:nvPr/>
          </p:nvSpPr>
          <p:spPr>
            <a:xfrm>
              <a:off x="47352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86" name="Google Shape;886;p22"/>
            <p:cNvSpPr/>
            <p:nvPr/>
          </p:nvSpPr>
          <p:spPr>
            <a:xfrm>
              <a:off x="61320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87" name="Google Shape;887;p22"/>
            <p:cNvSpPr/>
            <p:nvPr/>
          </p:nvSpPr>
          <p:spPr>
            <a:xfrm>
              <a:off x="75288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88" name="Google Shape;888;p22"/>
            <p:cNvSpPr/>
            <p:nvPr/>
          </p:nvSpPr>
          <p:spPr>
            <a:xfrm>
              <a:off x="89256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89" name="Google Shape;889;p22"/>
            <p:cNvSpPr/>
            <p:nvPr/>
          </p:nvSpPr>
          <p:spPr>
            <a:xfrm>
              <a:off x="5448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90" name="Google Shape;890;p22"/>
            <p:cNvSpPr/>
            <p:nvPr/>
          </p:nvSpPr>
          <p:spPr>
            <a:xfrm>
              <a:off x="19416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91" name="Google Shape;891;p22"/>
            <p:cNvSpPr/>
            <p:nvPr/>
          </p:nvSpPr>
          <p:spPr>
            <a:xfrm>
              <a:off x="33384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92" name="Google Shape;892;p22"/>
            <p:cNvSpPr/>
            <p:nvPr/>
          </p:nvSpPr>
          <p:spPr>
            <a:xfrm>
              <a:off x="47352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93" name="Google Shape;893;p22"/>
            <p:cNvSpPr/>
            <p:nvPr/>
          </p:nvSpPr>
          <p:spPr>
            <a:xfrm>
              <a:off x="61320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94" name="Google Shape;894;p22"/>
            <p:cNvSpPr/>
            <p:nvPr/>
          </p:nvSpPr>
          <p:spPr>
            <a:xfrm>
              <a:off x="75288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95" name="Google Shape;895;p22"/>
            <p:cNvSpPr/>
            <p:nvPr/>
          </p:nvSpPr>
          <p:spPr>
            <a:xfrm>
              <a:off x="89256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96" name="Google Shape;896;p22"/>
            <p:cNvSpPr/>
            <p:nvPr/>
          </p:nvSpPr>
          <p:spPr>
            <a:xfrm>
              <a:off x="5448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97" name="Google Shape;897;p22"/>
            <p:cNvSpPr/>
            <p:nvPr/>
          </p:nvSpPr>
          <p:spPr>
            <a:xfrm>
              <a:off x="19416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98" name="Google Shape;898;p22"/>
            <p:cNvSpPr/>
            <p:nvPr/>
          </p:nvSpPr>
          <p:spPr>
            <a:xfrm>
              <a:off x="33384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99" name="Google Shape;899;p22"/>
            <p:cNvSpPr/>
            <p:nvPr/>
          </p:nvSpPr>
          <p:spPr>
            <a:xfrm>
              <a:off x="47352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00" name="Google Shape;900;p22"/>
            <p:cNvSpPr/>
            <p:nvPr/>
          </p:nvSpPr>
          <p:spPr>
            <a:xfrm>
              <a:off x="61320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01" name="Google Shape;901;p22"/>
            <p:cNvSpPr/>
            <p:nvPr/>
          </p:nvSpPr>
          <p:spPr>
            <a:xfrm>
              <a:off x="75288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02" name="Google Shape;902;p22"/>
            <p:cNvSpPr/>
            <p:nvPr/>
          </p:nvSpPr>
          <p:spPr>
            <a:xfrm>
              <a:off x="89256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903" name="Google Shape;903;p22"/>
          <p:cNvGrpSpPr/>
          <p:nvPr/>
        </p:nvGrpSpPr>
        <p:grpSpPr>
          <a:xfrm>
            <a:off x="1606125" y="2212225"/>
            <a:ext cx="8653875" cy="3983526"/>
            <a:chOff x="1606125" y="2212225"/>
            <a:chExt cx="8653875" cy="3983526"/>
          </a:xfrm>
        </p:grpSpPr>
        <p:sp>
          <p:nvSpPr>
            <p:cNvPr id="904" name="Google Shape;904;p22"/>
            <p:cNvSpPr txBox="1"/>
            <p:nvPr/>
          </p:nvSpPr>
          <p:spPr>
            <a:xfrm>
              <a:off x="57966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05" name="Google Shape;905;p22"/>
            <p:cNvSpPr txBox="1"/>
            <p:nvPr/>
          </p:nvSpPr>
          <p:spPr>
            <a:xfrm>
              <a:off x="71934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06" name="Google Shape;906;p22"/>
            <p:cNvSpPr txBox="1"/>
            <p:nvPr/>
          </p:nvSpPr>
          <p:spPr>
            <a:xfrm>
              <a:off x="85902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3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07" name="Google Shape;907;p22"/>
            <p:cNvSpPr txBox="1"/>
            <p:nvPr/>
          </p:nvSpPr>
          <p:spPr>
            <a:xfrm>
              <a:off x="99870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4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08" name="Google Shape;908;p22"/>
            <p:cNvSpPr txBox="1"/>
            <p:nvPr/>
          </p:nvSpPr>
          <p:spPr>
            <a:xfrm>
              <a:off x="5796600" y="315148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8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09" name="Google Shape;909;p22"/>
            <p:cNvSpPr txBox="1"/>
            <p:nvPr/>
          </p:nvSpPr>
          <p:spPr>
            <a:xfrm>
              <a:off x="7193400" y="315148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9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10" name="Google Shape;910;p22"/>
            <p:cNvSpPr txBox="1"/>
            <p:nvPr/>
          </p:nvSpPr>
          <p:spPr>
            <a:xfrm>
              <a:off x="8590200" y="315148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10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11" name="Google Shape;911;p22"/>
            <p:cNvSpPr txBox="1"/>
            <p:nvPr/>
          </p:nvSpPr>
          <p:spPr>
            <a:xfrm>
              <a:off x="9987000" y="315148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11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12" name="Google Shape;912;p22"/>
            <p:cNvSpPr txBox="1"/>
            <p:nvPr/>
          </p:nvSpPr>
          <p:spPr>
            <a:xfrm>
              <a:off x="5796600" y="409073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15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13" name="Google Shape;913;p22"/>
            <p:cNvSpPr txBox="1"/>
            <p:nvPr/>
          </p:nvSpPr>
          <p:spPr>
            <a:xfrm>
              <a:off x="7193400" y="409073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16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14" name="Google Shape;914;p22"/>
            <p:cNvSpPr txBox="1"/>
            <p:nvPr/>
          </p:nvSpPr>
          <p:spPr>
            <a:xfrm>
              <a:off x="8590200" y="409073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17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15" name="Google Shape;915;p22"/>
            <p:cNvSpPr txBox="1"/>
            <p:nvPr/>
          </p:nvSpPr>
          <p:spPr>
            <a:xfrm>
              <a:off x="9987000" y="409073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18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16" name="Google Shape;916;p22"/>
            <p:cNvSpPr txBox="1"/>
            <p:nvPr/>
          </p:nvSpPr>
          <p:spPr>
            <a:xfrm>
              <a:off x="5796600" y="502999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22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17" name="Google Shape;917;p22"/>
            <p:cNvSpPr txBox="1"/>
            <p:nvPr/>
          </p:nvSpPr>
          <p:spPr>
            <a:xfrm>
              <a:off x="7193400" y="502999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23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18" name="Google Shape;918;p22"/>
            <p:cNvSpPr txBox="1"/>
            <p:nvPr/>
          </p:nvSpPr>
          <p:spPr>
            <a:xfrm>
              <a:off x="8590200" y="502999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24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19" name="Google Shape;919;p22"/>
            <p:cNvSpPr txBox="1"/>
            <p:nvPr/>
          </p:nvSpPr>
          <p:spPr>
            <a:xfrm>
              <a:off x="9987000" y="502999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25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20" name="Google Shape;920;p22"/>
            <p:cNvSpPr txBox="1"/>
            <p:nvPr/>
          </p:nvSpPr>
          <p:spPr>
            <a:xfrm>
              <a:off x="5796600" y="59692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29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21" name="Google Shape;921;p22"/>
            <p:cNvSpPr txBox="1"/>
            <p:nvPr/>
          </p:nvSpPr>
          <p:spPr>
            <a:xfrm>
              <a:off x="7193400" y="59692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30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22" name="Google Shape;922;p22"/>
            <p:cNvSpPr txBox="1"/>
            <p:nvPr/>
          </p:nvSpPr>
          <p:spPr>
            <a:xfrm>
              <a:off x="8590200" y="59692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31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23" name="Google Shape;923;p22"/>
            <p:cNvSpPr txBox="1"/>
            <p:nvPr/>
          </p:nvSpPr>
          <p:spPr>
            <a:xfrm>
              <a:off x="1606125" y="315150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5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24" name="Google Shape;924;p22"/>
            <p:cNvSpPr txBox="1"/>
            <p:nvPr/>
          </p:nvSpPr>
          <p:spPr>
            <a:xfrm>
              <a:off x="3002700" y="3151500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6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25" name="Google Shape;925;p22"/>
            <p:cNvSpPr txBox="1"/>
            <p:nvPr/>
          </p:nvSpPr>
          <p:spPr>
            <a:xfrm>
              <a:off x="4399500" y="3151500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7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26" name="Google Shape;926;p22"/>
            <p:cNvSpPr txBox="1"/>
            <p:nvPr/>
          </p:nvSpPr>
          <p:spPr>
            <a:xfrm>
              <a:off x="1606125" y="40907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12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27" name="Google Shape;927;p22"/>
            <p:cNvSpPr txBox="1"/>
            <p:nvPr/>
          </p:nvSpPr>
          <p:spPr>
            <a:xfrm>
              <a:off x="3002700" y="4090750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13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28" name="Google Shape;928;p22"/>
            <p:cNvSpPr txBox="1"/>
            <p:nvPr/>
          </p:nvSpPr>
          <p:spPr>
            <a:xfrm>
              <a:off x="4399500" y="4090750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14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29" name="Google Shape;929;p22"/>
            <p:cNvSpPr txBox="1"/>
            <p:nvPr/>
          </p:nvSpPr>
          <p:spPr>
            <a:xfrm>
              <a:off x="1606125" y="503000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19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30" name="Google Shape;930;p22"/>
            <p:cNvSpPr txBox="1"/>
            <p:nvPr/>
          </p:nvSpPr>
          <p:spPr>
            <a:xfrm>
              <a:off x="3002700" y="5030001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20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31" name="Google Shape;931;p22"/>
            <p:cNvSpPr txBox="1"/>
            <p:nvPr/>
          </p:nvSpPr>
          <p:spPr>
            <a:xfrm>
              <a:off x="4399500" y="5030001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21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32" name="Google Shape;932;p22"/>
            <p:cNvSpPr txBox="1"/>
            <p:nvPr/>
          </p:nvSpPr>
          <p:spPr>
            <a:xfrm>
              <a:off x="1606125" y="596925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26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33" name="Google Shape;933;p22"/>
            <p:cNvSpPr txBox="1"/>
            <p:nvPr/>
          </p:nvSpPr>
          <p:spPr>
            <a:xfrm>
              <a:off x="3002700" y="5969251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27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34" name="Google Shape;934;p22"/>
            <p:cNvSpPr txBox="1"/>
            <p:nvPr/>
          </p:nvSpPr>
          <p:spPr>
            <a:xfrm>
              <a:off x="4399500" y="5969251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28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35" name="Google Shape;935;p22"/>
            <p:cNvSpPr txBox="1"/>
            <p:nvPr/>
          </p:nvSpPr>
          <p:spPr>
            <a:xfrm>
              <a:off x="43998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36" name="Google Shape;936;p22"/>
            <p:cNvSpPr txBox="1"/>
            <p:nvPr/>
          </p:nvSpPr>
          <p:spPr>
            <a:xfrm>
              <a:off x="30030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37" name="Google Shape;937;p22"/>
            <p:cNvSpPr txBox="1"/>
            <p:nvPr/>
          </p:nvSpPr>
          <p:spPr>
            <a:xfrm>
              <a:off x="16062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38" name="Google Shape;938;p22"/>
            <p:cNvSpPr txBox="1"/>
            <p:nvPr/>
          </p:nvSpPr>
          <p:spPr>
            <a:xfrm>
              <a:off x="9987000" y="59692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cxnSp>
        <p:nvCxnSpPr>
          <p:cNvPr id="939" name="Google Shape;939;p22"/>
          <p:cNvCxnSpPr/>
          <p:nvPr/>
        </p:nvCxnSpPr>
        <p:spPr>
          <a:xfrm>
            <a:off x="4682975" y="1162200"/>
            <a:ext cx="55767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3" name="Shape 9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" name="Google Shape;944;p23"/>
          <p:cNvSpPr txBox="1"/>
          <p:nvPr/>
        </p:nvSpPr>
        <p:spPr>
          <a:xfrm>
            <a:off x="527950" y="604125"/>
            <a:ext cx="52413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4500">
                <a:solidFill>
                  <a:schemeClr val="dk2"/>
                </a:solidFill>
                <a:latin typeface="Bodoni Moda ExtraBold"/>
                <a:ea typeface="Bodoni Moda ExtraBold"/>
                <a:cs typeface="Bodoni Moda ExtraBold"/>
                <a:sym typeface="Bodoni Moda ExtraBold"/>
              </a:rPr>
              <a:t>N O V E M B E R</a:t>
            </a:r>
            <a:endParaRPr sz="4500">
              <a:solidFill>
                <a:schemeClr val="dk2"/>
              </a:solidFill>
              <a:latin typeface="Bodoni Moda ExtraBold"/>
              <a:ea typeface="Bodoni Moda ExtraBold"/>
              <a:cs typeface="Bodoni Moda ExtraBold"/>
              <a:sym typeface="Bodoni Moda ExtraBold"/>
            </a:endParaRPr>
          </a:p>
        </p:txBody>
      </p:sp>
      <p:sp>
        <p:nvSpPr>
          <p:cNvPr id="945" name="Google Shape;945;p23"/>
          <p:cNvSpPr/>
          <p:nvPr/>
        </p:nvSpPr>
        <p:spPr>
          <a:xfrm>
            <a:off x="9142275" y="720000"/>
            <a:ext cx="1117800" cy="4422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2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rPr>
              <a:t>2025</a:t>
            </a:r>
            <a:endParaRPr b="1" sz="2100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946" name="Google Shape;946;p23"/>
          <p:cNvCxnSpPr/>
          <p:nvPr/>
        </p:nvCxnSpPr>
        <p:spPr>
          <a:xfrm>
            <a:off x="5385850" y="1162200"/>
            <a:ext cx="48738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947" name="Google Shape;947;p23"/>
          <p:cNvGrpSpPr/>
          <p:nvPr/>
        </p:nvGrpSpPr>
        <p:grpSpPr>
          <a:xfrm>
            <a:off x="544800" y="1591600"/>
            <a:ext cx="9715202" cy="5248139"/>
            <a:chOff x="544800" y="1591600"/>
            <a:chExt cx="9715202" cy="5248139"/>
          </a:xfrm>
        </p:grpSpPr>
        <p:sp>
          <p:nvSpPr>
            <p:cNvPr id="948" name="Google Shape;948;p23"/>
            <p:cNvSpPr/>
            <p:nvPr/>
          </p:nvSpPr>
          <p:spPr>
            <a:xfrm>
              <a:off x="544800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SUN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49" name="Google Shape;949;p23"/>
            <p:cNvSpPr/>
            <p:nvPr/>
          </p:nvSpPr>
          <p:spPr>
            <a:xfrm>
              <a:off x="1941600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MON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50" name="Google Shape;950;p23"/>
            <p:cNvSpPr/>
            <p:nvPr/>
          </p:nvSpPr>
          <p:spPr>
            <a:xfrm>
              <a:off x="3338401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TUE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51" name="Google Shape;951;p23"/>
            <p:cNvSpPr/>
            <p:nvPr/>
          </p:nvSpPr>
          <p:spPr>
            <a:xfrm>
              <a:off x="4735201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WED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52" name="Google Shape;952;p23"/>
            <p:cNvSpPr/>
            <p:nvPr/>
          </p:nvSpPr>
          <p:spPr>
            <a:xfrm>
              <a:off x="6132002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THU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53" name="Google Shape;953;p23"/>
            <p:cNvSpPr/>
            <p:nvPr/>
          </p:nvSpPr>
          <p:spPr>
            <a:xfrm>
              <a:off x="7528802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FRI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54" name="Google Shape;954;p23"/>
            <p:cNvSpPr/>
            <p:nvPr/>
          </p:nvSpPr>
          <p:spPr>
            <a:xfrm>
              <a:off x="8925602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SAT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55" name="Google Shape;955;p23"/>
            <p:cNvSpPr/>
            <p:nvPr/>
          </p:nvSpPr>
          <p:spPr>
            <a:xfrm>
              <a:off x="544800" y="2212234"/>
              <a:ext cx="1334400" cy="723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56" name="Google Shape;956;p23"/>
            <p:cNvSpPr/>
            <p:nvPr/>
          </p:nvSpPr>
          <p:spPr>
            <a:xfrm>
              <a:off x="1941600" y="2212234"/>
              <a:ext cx="1334400" cy="723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57" name="Google Shape;957;p23"/>
            <p:cNvSpPr/>
            <p:nvPr/>
          </p:nvSpPr>
          <p:spPr>
            <a:xfrm>
              <a:off x="3338400" y="2212234"/>
              <a:ext cx="1334400" cy="723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58" name="Google Shape;958;p23"/>
            <p:cNvSpPr/>
            <p:nvPr/>
          </p:nvSpPr>
          <p:spPr>
            <a:xfrm>
              <a:off x="4735200" y="2212234"/>
              <a:ext cx="1334400" cy="723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59" name="Google Shape;959;p23"/>
            <p:cNvSpPr/>
            <p:nvPr/>
          </p:nvSpPr>
          <p:spPr>
            <a:xfrm>
              <a:off x="6132000" y="2212234"/>
              <a:ext cx="1334400" cy="723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60" name="Google Shape;960;p23"/>
            <p:cNvSpPr/>
            <p:nvPr/>
          </p:nvSpPr>
          <p:spPr>
            <a:xfrm>
              <a:off x="7528800" y="2212234"/>
              <a:ext cx="1334400" cy="723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61" name="Google Shape;961;p23"/>
            <p:cNvSpPr/>
            <p:nvPr/>
          </p:nvSpPr>
          <p:spPr>
            <a:xfrm>
              <a:off x="8925600" y="2212234"/>
              <a:ext cx="1334400" cy="723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62" name="Google Shape;962;p23"/>
            <p:cNvSpPr/>
            <p:nvPr/>
          </p:nvSpPr>
          <p:spPr>
            <a:xfrm>
              <a:off x="544800" y="2993016"/>
              <a:ext cx="1334400" cy="723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63" name="Google Shape;963;p23"/>
            <p:cNvSpPr/>
            <p:nvPr/>
          </p:nvSpPr>
          <p:spPr>
            <a:xfrm>
              <a:off x="1941600" y="2993016"/>
              <a:ext cx="1334400" cy="723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64" name="Google Shape;964;p23"/>
            <p:cNvSpPr/>
            <p:nvPr/>
          </p:nvSpPr>
          <p:spPr>
            <a:xfrm>
              <a:off x="3338400" y="2993016"/>
              <a:ext cx="1334400" cy="723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65" name="Google Shape;965;p23"/>
            <p:cNvSpPr/>
            <p:nvPr/>
          </p:nvSpPr>
          <p:spPr>
            <a:xfrm>
              <a:off x="4735200" y="2993016"/>
              <a:ext cx="1334400" cy="723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66" name="Google Shape;966;p23"/>
            <p:cNvSpPr/>
            <p:nvPr/>
          </p:nvSpPr>
          <p:spPr>
            <a:xfrm>
              <a:off x="6132000" y="2993016"/>
              <a:ext cx="1334400" cy="723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67" name="Google Shape;967;p23"/>
            <p:cNvSpPr/>
            <p:nvPr/>
          </p:nvSpPr>
          <p:spPr>
            <a:xfrm>
              <a:off x="7528800" y="2993016"/>
              <a:ext cx="1334400" cy="723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68" name="Google Shape;968;p23"/>
            <p:cNvSpPr/>
            <p:nvPr/>
          </p:nvSpPr>
          <p:spPr>
            <a:xfrm>
              <a:off x="8925600" y="2993016"/>
              <a:ext cx="1334400" cy="723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69" name="Google Shape;969;p23"/>
            <p:cNvSpPr/>
            <p:nvPr/>
          </p:nvSpPr>
          <p:spPr>
            <a:xfrm>
              <a:off x="544800" y="3773798"/>
              <a:ext cx="1334400" cy="723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70" name="Google Shape;970;p23"/>
            <p:cNvSpPr/>
            <p:nvPr/>
          </p:nvSpPr>
          <p:spPr>
            <a:xfrm>
              <a:off x="1941600" y="3773798"/>
              <a:ext cx="1334400" cy="723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71" name="Google Shape;971;p23"/>
            <p:cNvSpPr/>
            <p:nvPr/>
          </p:nvSpPr>
          <p:spPr>
            <a:xfrm>
              <a:off x="3338400" y="3773798"/>
              <a:ext cx="1334400" cy="723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72" name="Google Shape;972;p23"/>
            <p:cNvSpPr/>
            <p:nvPr/>
          </p:nvSpPr>
          <p:spPr>
            <a:xfrm>
              <a:off x="4735200" y="3773798"/>
              <a:ext cx="1334400" cy="723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73" name="Google Shape;973;p23"/>
            <p:cNvSpPr/>
            <p:nvPr/>
          </p:nvSpPr>
          <p:spPr>
            <a:xfrm>
              <a:off x="6132000" y="3773798"/>
              <a:ext cx="1334400" cy="723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74" name="Google Shape;974;p23"/>
            <p:cNvSpPr/>
            <p:nvPr/>
          </p:nvSpPr>
          <p:spPr>
            <a:xfrm>
              <a:off x="7528800" y="3773798"/>
              <a:ext cx="1334400" cy="723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75" name="Google Shape;975;p23"/>
            <p:cNvSpPr/>
            <p:nvPr/>
          </p:nvSpPr>
          <p:spPr>
            <a:xfrm>
              <a:off x="8925600" y="3773798"/>
              <a:ext cx="1334400" cy="723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76" name="Google Shape;976;p23"/>
            <p:cNvSpPr/>
            <p:nvPr/>
          </p:nvSpPr>
          <p:spPr>
            <a:xfrm>
              <a:off x="544800" y="4554579"/>
              <a:ext cx="1334400" cy="723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77" name="Google Shape;977;p23"/>
            <p:cNvSpPr/>
            <p:nvPr/>
          </p:nvSpPr>
          <p:spPr>
            <a:xfrm>
              <a:off x="1941600" y="4554579"/>
              <a:ext cx="1334400" cy="723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78" name="Google Shape;978;p23"/>
            <p:cNvSpPr/>
            <p:nvPr/>
          </p:nvSpPr>
          <p:spPr>
            <a:xfrm>
              <a:off x="3338400" y="4554579"/>
              <a:ext cx="1334400" cy="723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79" name="Google Shape;979;p23"/>
            <p:cNvSpPr/>
            <p:nvPr/>
          </p:nvSpPr>
          <p:spPr>
            <a:xfrm>
              <a:off x="4735200" y="4554579"/>
              <a:ext cx="1334400" cy="723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80" name="Google Shape;980;p23"/>
            <p:cNvSpPr/>
            <p:nvPr/>
          </p:nvSpPr>
          <p:spPr>
            <a:xfrm>
              <a:off x="6132000" y="4554579"/>
              <a:ext cx="1334400" cy="723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81" name="Google Shape;981;p23"/>
            <p:cNvSpPr/>
            <p:nvPr/>
          </p:nvSpPr>
          <p:spPr>
            <a:xfrm>
              <a:off x="7528800" y="4554579"/>
              <a:ext cx="1334400" cy="723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82" name="Google Shape;982;p23"/>
            <p:cNvSpPr/>
            <p:nvPr/>
          </p:nvSpPr>
          <p:spPr>
            <a:xfrm>
              <a:off x="8925600" y="4554579"/>
              <a:ext cx="1334400" cy="723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83" name="Google Shape;983;p23"/>
            <p:cNvSpPr/>
            <p:nvPr/>
          </p:nvSpPr>
          <p:spPr>
            <a:xfrm>
              <a:off x="544800" y="5335361"/>
              <a:ext cx="1334400" cy="723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84" name="Google Shape;984;p23"/>
            <p:cNvSpPr/>
            <p:nvPr/>
          </p:nvSpPr>
          <p:spPr>
            <a:xfrm>
              <a:off x="1941600" y="5335361"/>
              <a:ext cx="1334400" cy="723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85" name="Google Shape;985;p23"/>
            <p:cNvSpPr/>
            <p:nvPr/>
          </p:nvSpPr>
          <p:spPr>
            <a:xfrm>
              <a:off x="3338400" y="5335361"/>
              <a:ext cx="1334400" cy="723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86" name="Google Shape;986;p23"/>
            <p:cNvSpPr/>
            <p:nvPr/>
          </p:nvSpPr>
          <p:spPr>
            <a:xfrm>
              <a:off x="4735200" y="5335361"/>
              <a:ext cx="1334400" cy="723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87" name="Google Shape;987;p23"/>
            <p:cNvSpPr/>
            <p:nvPr/>
          </p:nvSpPr>
          <p:spPr>
            <a:xfrm>
              <a:off x="6132000" y="5335361"/>
              <a:ext cx="1334400" cy="723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88" name="Google Shape;988;p23"/>
            <p:cNvSpPr/>
            <p:nvPr/>
          </p:nvSpPr>
          <p:spPr>
            <a:xfrm>
              <a:off x="7528800" y="5335361"/>
              <a:ext cx="1334400" cy="723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89" name="Google Shape;989;p23"/>
            <p:cNvSpPr/>
            <p:nvPr/>
          </p:nvSpPr>
          <p:spPr>
            <a:xfrm>
              <a:off x="8925600" y="5335361"/>
              <a:ext cx="1334400" cy="723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90" name="Google Shape;990;p23"/>
            <p:cNvSpPr/>
            <p:nvPr/>
          </p:nvSpPr>
          <p:spPr>
            <a:xfrm>
              <a:off x="544800" y="6116139"/>
              <a:ext cx="1334400" cy="723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91" name="Google Shape;991;p23"/>
            <p:cNvSpPr/>
            <p:nvPr/>
          </p:nvSpPr>
          <p:spPr>
            <a:xfrm>
              <a:off x="1941600" y="6116139"/>
              <a:ext cx="1334400" cy="723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92" name="Google Shape;992;p23"/>
            <p:cNvSpPr/>
            <p:nvPr/>
          </p:nvSpPr>
          <p:spPr>
            <a:xfrm>
              <a:off x="3338400" y="6116139"/>
              <a:ext cx="1334400" cy="723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93" name="Google Shape;993;p23"/>
            <p:cNvSpPr/>
            <p:nvPr/>
          </p:nvSpPr>
          <p:spPr>
            <a:xfrm>
              <a:off x="4735200" y="6116139"/>
              <a:ext cx="1334400" cy="723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94" name="Google Shape;994;p23"/>
            <p:cNvSpPr/>
            <p:nvPr/>
          </p:nvSpPr>
          <p:spPr>
            <a:xfrm>
              <a:off x="6132000" y="6116139"/>
              <a:ext cx="1334400" cy="723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95" name="Google Shape;995;p23"/>
            <p:cNvSpPr/>
            <p:nvPr/>
          </p:nvSpPr>
          <p:spPr>
            <a:xfrm>
              <a:off x="7528800" y="6116139"/>
              <a:ext cx="1334400" cy="723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96" name="Google Shape;996;p23"/>
            <p:cNvSpPr/>
            <p:nvPr/>
          </p:nvSpPr>
          <p:spPr>
            <a:xfrm>
              <a:off x="8925600" y="6116139"/>
              <a:ext cx="1334400" cy="723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997" name="Google Shape;997;p23"/>
          <p:cNvGrpSpPr/>
          <p:nvPr/>
        </p:nvGrpSpPr>
        <p:grpSpPr>
          <a:xfrm>
            <a:off x="1606125" y="2212225"/>
            <a:ext cx="8653875" cy="4130411"/>
            <a:chOff x="1606125" y="2212225"/>
            <a:chExt cx="8653875" cy="4130411"/>
          </a:xfrm>
        </p:grpSpPr>
        <p:sp>
          <p:nvSpPr>
            <p:cNvPr id="998" name="Google Shape;998;p23"/>
            <p:cNvSpPr txBox="1"/>
            <p:nvPr/>
          </p:nvSpPr>
          <p:spPr>
            <a:xfrm>
              <a:off x="57966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99" name="Google Shape;999;p23"/>
            <p:cNvSpPr txBox="1"/>
            <p:nvPr/>
          </p:nvSpPr>
          <p:spPr>
            <a:xfrm>
              <a:off x="71934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00" name="Google Shape;1000;p23"/>
            <p:cNvSpPr txBox="1"/>
            <p:nvPr/>
          </p:nvSpPr>
          <p:spPr>
            <a:xfrm>
              <a:off x="85902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01" name="Google Shape;1001;p23"/>
            <p:cNvSpPr txBox="1"/>
            <p:nvPr/>
          </p:nvSpPr>
          <p:spPr>
            <a:xfrm>
              <a:off x="99870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02" name="Google Shape;1002;p23"/>
            <p:cNvSpPr txBox="1"/>
            <p:nvPr/>
          </p:nvSpPr>
          <p:spPr>
            <a:xfrm>
              <a:off x="5796600" y="2993008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5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03" name="Google Shape;1003;p23"/>
            <p:cNvSpPr txBox="1"/>
            <p:nvPr/>
          </p:nvSpPr>
          <p:spPr>
            <a:xfrm>
              <a:off x="7193400" y="2993008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6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04" name="Google Shape;1004;p23"/>
            <p:cNvSpPr txBox="1"/>
            <p:nvPr/>
          </p:nvSpPr>
          <p:spPr>
            <a:xfrm>
              <a:off x="8590200" y="2993008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7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05" name="Google Shape;1005;p23"/>
            <p:cNvSpPr txBox="1"/>
            <p:nvPr/>
          </p:nvSpPr>
          <p:spPr>
            <a:xfrm>
              <a:off x="9987000" y="2993008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8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06" name="Google Shape;1006;p23"/>
            <p:cNvSpPr txBox="1"/>
            <p:nvPr/>
          </p:nvSpPr>
          <p:spPr>
            <a:xfrm>
              <a:off x="5796600" y="377379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12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07" name="Google Shape;1007;p23"/>
            <p:cNvSpPr txBox="1"/>
            <p:nvPr/>
          </p:nvSpPr>
          <p:spPr>
            <a:xfrm>
              <a:off x="7193400" y="377379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13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08" name="Google Shape;1008;p23"/>
            <p:cNvSpPr txBox="1"/>
            <p:nvPr/>
          </p:nvSpPr>
          <p:spPr>
            <a:xfrm>
              <a:off x="8590200" y="377379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14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09" name="Google Shape;1009;p23"/>
            <p:cNvSpPr txBox="1"/>
            <p:nvPr/>
          </p:nvSpPr>
          <p:spPr>
            <a:xfrm>
              <a:off x="9987000" y="377379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15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10" name="Google Shape;1010;p23"/>
            <p:cNvSpPr txBox="1"/>
            <p:nvPr/>
          </p:nvSpPr>
          <p:spPr>
            <a:xfrm>
              <a:off x="5796600" y="455457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19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11" name="Google Shape;1011;p23"/>
            <p:cNvSpPr txBox="1"/>
            <p:nvPr/>
          </p:nvSpPr>
          <p:spPr>
            <a:xfrm>
              <a:off x="7193400" y="455457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20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12" name="Google Shape;1012;p23"/>
            <p:cNvSpPr txBox="1"/>
            <p:nvPr/>
          </p:nvSpPr>
          <p:spPr>
            <a:xfrm>
              <a:off x="8590200" y="455457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21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13" name="Google Shape;1013;p23"/>
            <p:cNvSpPr txBox="1"/>
            <p:nvPr/>
          </p:nvSpPr>
          <p:spPr>
            <a:xfrm>
              <a:off x="9987000" y="455457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22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14" name="Google Shape;1014;p23"/>
            <p:cNvSpPr txBox="1"/>
            <p:nvPr/>
          </p:nvSpPr>
          <p:spPr>
            <a:xfrm>
              <a:off x="5796600" y="533535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26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15" name="Google Shape;1015;p23"/>
            <p:cNvSpPr txBox="1"/>
            <p:nvPr/>
          </p:nvSpPr>
          <p:spPr>
            <a:xfrm>
              <a:off x="7193400" y="533535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27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16" name="Google Shape;1016;p23"/>
            <p:cNvSpPr txBox="1"/>
            <p:nvPr/>
          </p:nvSpPr>
          <p:spPr>
            <a:xfrm>
              <a:off x="8590200" y="533535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28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17" name="Google Shape;1017;p23"/>
            <p:cNvSpPr txBox="1"/>
            <p:nvPr/>
          </p:nvSpPr>
          <p:spPr>
            <a:xfrm>
              <a:off x="1606125" y="299302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18" name="Google Shape;1018;p23"/>
            <p:cNvSpPr txBox="1"/>
            <p:nvPr/>
          </p:nvSpPr>
          <p:spPr>
            <a:xfrm>
              <a:off x="3002700" y="2993024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3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19" name="Google Shape;1019;p23"/>
            <p:cNvSpPr txBox="1"/>
            <p:nvPr/>
          </p:nvSpPr>
          <p:spPr>
            <a:xfrm>
              <a:off x="4399500" y="2993024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4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20" name="Google Shape;1020;p23"/>
            <p:cNvSpPr txBox="1"/>
            <p:nvPr/>
          </p:nvSpPr>
          <p:spPr>
            <a:xfrm>
              <a:off x="1606125" y="3773802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9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21" name="Google Shape;1021;p23"/>
            <p:cNvSpPr txBox="1"/>
            <p:nvPr/>
          </p:nvSpPr>
          <p:spPr>
            <a:xfrm>
              <a:off x="3002700" y="3773802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10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22" name="Google Shape;1022;p23"/>
            <p:cNvSpPr txBox="1"/>
            <p:nvPr/>
          </p:nvSpPr>
          <p:spPr>
            <a:xfrm>
              <a:off x="4399500" y="3773802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11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23" name="Google Shape;1023;p23"/>
            <p:cNvSpPr txBox="1"/>
            <p:nvPr/>
          </p:nvSpPr>
          <p:spPr>
            <a:xfrm>
              <a:off x="1606125" y="455458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16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24" name="Google Shape;1024;p23"/>
            <p:cNvSpPr txBox="1"/>
            <p:nvPr/>
          </p:nvSpPr>
          <p:spPr>
            <a:xfrm>
              <a:off x="3002700" y="4554580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17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25" name="Google Shape;1025;p23"/>
            <p:cNvSpPr txBox="1"/>
            <p:nvPr/>
          </p:nvSpPr>
          <p:spPr>
            <a:xfrm>
              <a:off x="4399500" y="4554580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18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26" name="Google Shape;1026;p23"/>
            <p:cNvSpPr txBox="1"/>
            <p:nvPr/>
          </p:nvSpPr>
          <p:spPr>
            <a:xfrm>
              <a:off x="1606125" y="5335358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23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27" name="Google Shape;1027;p23"/>
            <p:cNvSpPr txBox="1"/>
            <p:nvPr/>
          </p:nvSpPr>
          <p:spPr>
            <a:xfrm>
              <a:off x="3002700" y="5335358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24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28" name="Google Shape;1028;p23"/>
            <p:cNvSpPr txBox="1"/>
            <p:nvPr/>
          </p:nvSpPr>
          <p:spPr>
            <a:xfrm>
              <a:off x="4399500" y="5335358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25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29" name="Google Shape;1029;p23"/>
            <p:cNvSpPr txBox="1"/>
            <p:nvPr/>
          </p:nvSpPr>
          <p:spPr>
            <a:xfrm>
              <a:off x="43998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30" name="Google Shape;1030;p23"/>
            <p:cNvSpPr txBox="1"/>
            <p:nvPr/>
          </p:nvSpPr>
          <p:spPr>
            <a:xfrm>
              <a:off x="30030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31" name="Google Shape;1031;p23"/>
            <p:cNvSpPr txBox="1"/>
            <p:nvPr/>
          </p:nvSpPr>
          <p:spPr>
            <a:xfrm>
              <a:off x="16062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32" name="Google Shape;1032;p23"/>
            <p:cNvSpPr txBox="1"/>
            <p:nvPr/>
          </p:nvSpPr>
          <p:spPr>
            <a:xfrm>
              <a:off x="9987000" y="533535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29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33" name="Google Shape;1033;p23"/>
            <p:cNvSpPr txBox="1"/>
            <p:nvPr/>
          </p:nvSpPr>
          <p:spPr>
            <a:xfrm>
              <a:off x="5796600" y="611613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34" name="Google Shape;1034;p23"/>
            <p:cNvSpPr txBox="1"/>
            <p:nvPr/>
          </p:nvSpPr>
          <p:spPr>
            <a:xfrm>
              <a:off x="7193400" y="611613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35" name="Google Shape;1035;p23"/>
            <p:cNvSpPr txBox="1"/>
            <p:nvPr/>
          </p:nvSpPr>
          <p:spPr>
            <a:xfrm>
              <a:off x="8590200" y="611613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36" name="Google Shape;1036;p23"/>
            <p:cNvSpPr txBox="1"/>
            <p:nvPr/>
          </p:nvSpPr>
          <p:spPr>
            <a:xfrm>
              <a:off x="1606125" y="6116136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30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37" name="Google Shape;1037;p23"/>
            <p:cNvSpPr txBox="1"/>
            <p:nvPr/>
          </p:nvSpPr>
          <p:spPr>
            <a:xfrm>
              <a:off x="3002700" y="6116136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38" name="Google Shape;1038;p23"/>
            <p:cNvSpPr txBox="1"/>
            <p:nvPr/>
          </p:nvSpPr>
          <p:spPr>
            <a:xfrm>
              <a:off x="4399500" y="6116136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39" name="Google Shape;1039;p23"/>
            <p:cNvSpPr txBox="1"/>
            <p:nvPr/>
          </p:nvSpPr>
          <p:spPr>
            <a:xfrm>
              <a:off x="9987000" y="611613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3" name="Shape 10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Google Shape;1044;p24"/>
          <p:cNvSpPr txBox="1"/>
          <p:nvPr/>
        </p:nvSpPr>
        <p:spPr>
          <a:xfrm>
            <a:off x="527950" y="604125"/>
            <a:ext cx="51330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4500">
                <a:solidFill>
                  <a:schemeClr val="dk2"/>
                </a:solidFill>
                <a:latin typeface="Bodoni Moda ExtraBold"/>
                <a:ea typeface="Bodoni Moda ExtraBold"/>
                <a:cs typeface="Bodoni Moda ExtraBold"/>
                <a:sym typeface="Bodoni Moda ExtraBold"/>
              </a:rPr>
              <a:t>D E C E M B E R</a:t>
            </a:r>
            <a:endParaRPr sz="4500">
              <a:solidFill>
                <a:schemeClr val="dk2"/>
              </a:solidFill>
              <a:latin typeface="Bodoni Moda ExtraBold"/>
              <a:ea typeface="Bodoni Moda ExtraBold"/>
              <a:cs typeface="Bodoni Moda ExtraBold"/>
              <a:sym typeface="Bodoni Moda ExtraBold"/>
            </a:endParaRPr>
          </a:p>
        </p:txBody>
      </p:sp>
      <p:sp>
        <p:nvSpPr>
          <p:cNvPr id="1045" name="Google Shape;1045;p24"/>
          <p:cNvSpPr/>
          <p:nvPr/>
        </p:nvSpPr>
        <p:spPr>
          <a:xfrm>
            <a:off x="9142275" y="720000"/>
            <a:ext cx="1117800" cy="4422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2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rPr>
              <a:t>2025</a:t>
            </a:r>
            <a:endParaRPr b="1" sz="2100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1046" name="Google Shape;1046;p24"/>
          <p:cNvGrpSpPr/>
          <p:nvPr/>
        </p:nvGrpSpPr>
        <p:grpSpPr>
          <a:xfrm>
            <a:off x="544800" y="1591600"/>
            <a:ext cx="9715202" cy="5248254"/>
            <a:chOff x="544800" y="1591600"/>
            <a:chExt cx="9715202" cy="5248254"/>
          </a:xfrm>
        </p:grpSpPr>
        <p:sp>
          <p:nvSpPr>
            <p:cNvPr id="1047" name="Google Shape;1047;p24"/>
            <p:cNvSpPr/>
            <p:nvPr/>
          </p:nvSpPr>
          <p:spPr>
            <a:xfrm>
              <a:off x="544800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SUN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48" name="Google Shape;1048;p24"/>
            <p:cNvSpPr/>
            <p:nvPr/>
          </p:nvSpPr>
          <p:spPr>
            <a:xfrm>
              <a:off x="1941600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MON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49" name="Google Shape;1049;p24"/>
            <p:cNvSpPr/>
            <p:nvPr/>
          </p:nvSpPr>
          <p:spPr>
            <a:xfrm>
              <a:off x="3338401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TUE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50" name="Google Shape;1050;p24"/>
            <p:cNvSpPr/>
            <p:nvPr/>
          </p:nvSpPr>
          <p:spPr>
            <a:xfrm>
              <a:off x="4735201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WED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51" name="Google Shape;1051;p24"/>
            <p:cNvSpPr/>
            <p:nvPr/>
          </p:nvSpPr>
          <p:spPr>
            <a:xfrm>
              <a:off x="6132002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THU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52" name="Google Shape;1052;p24"/>
            <p:cNvSpPr/>
            <p:nvPr/>
          </p:nvSpPr>
          <p:spPr>
            <a:xfrm>
              <a:off x="7528802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FRI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53" name="Google Shape;1053;p24"/>
            <p:cNvSpPr/>
            <p:nvPr/>
          </p:nvSpPr>
          <p:spPr>
            <a:xfrm>
              <a:off x="8925602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SAT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54" name="Google Shape;1054;p24"/>
            <p:cNvSpPr/>
            <p:nvPr/>
          </p:nvSpPr>
          <p:spPr>
            <a:xfrm>
              <a:off x="5448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55" name="Google Shape;1055;p24"/>
            <p:cNvSpPr/>
            <p:nvPr/>
          </p:nvSpPr>
          <p:spPr>
            <a:xfrm>
              <a:off x="19416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56" name="Google Shape;1056;p24"/>
            <p:cNvSpPr/>
            <p:nvPr/>
          </p:nvSpPr>
          <p:spPr>
            <a:xfrm>
              <a:off x="33384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57" name="Google Shape;1057;p24"/>
            <p:cNvSpPr/>
            <p:nvPr/>
          </p:nvSpPr>
          <p:spPr>
            <a:xfrm>
              <a:off x="47352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58" name="Google Shape;1058;p24"/>
            <p:cNvSpPr/>
            <p:nvPr/>
          </p:nvSpPr>
          <p:spPr>
            <a:xfrm>
              <a:off x="61320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59" name="Google Shape;1059;p24"/>
            <p:cNvSpPr/>
            <p:nvPr/>
          </p:nvSpPr>
          <p:spPr>
            <a:xfrm>
              <a:off x="75288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60" name="Google Shape;1060;p24"/>
            <p:cNvSpPr/>
            <p:nvPr/>
          </p:nvSpPr>
          <p:spPr>
            <a:xfrm>
              <a:off x="89256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61" name="Google Shape;1061;p24"/>
            <p:cNvSpPr/>
            <p:nvPr/>
          </p:nvSpPr>
          <p:spPr>
            <a:xfrm>
              <a:off x="5448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62" name="Google Shape;1062;p24"/>
            <p:cNvSpPr/>
            <p:nvPr/>
          </p:nvSpPr>
          <p:spPr>
            <a:xfrm>
              <a:off x="19416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63" name="Google Shape;1063;p24"/>
            <p:cNvSpPr/>
            <p:nvPr/>
          </p:nvSpPr>
          <p:spPr>
            <a:xfrm>
              <a:off x="33384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64" name="Google Shape;1064;p24"/>
            <p:cNvSpPr/>
            <p:nvPr/>
          </p:nvSpPr>
          <p:spPr>
            <a:xfrm>
              <a:off x="47352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65" name="Google Shape;1065;p24"/>
            <p:cNvSpPr/>
            <p:nvPr/>
          </p:nvSpPr>
          <p:spPr>
            <a:xfrm>
              <a:off x="61320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66" name="Google Shape;1066;p24"/>
            <p:cNvSpPr/>
            <p:nvPr/>
          </p:nvSpPr>
          <p:spPr>
            <a:xfrm>
              <a:off x="75288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67" name="Google Shape;1067;p24"/>
            <p:cNvSpPr/>
            <p:nvPr/>
          </p:nvSpPr>
          <p:spPr>
            <a:xfrm>
              <a:off x="89256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68" name="Google Shape;1068;p24"/>
            <p:cNvSpPr/>
            <p:nvPr/>
          </p:nvSpPr>
          <p:spPr>
            <a:xfrm>
              <a:off x="5448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69" name="Google Shape;1069;p24"/>
            <p:cNvSpPr/>
            <p:nvPr/>
          </p:nvSpPr>
          <p:spPr>
            <a:xfrm>
              <a:off x="19416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70" name="Google Shape;1070;p24"/>
            <p:cNvSpPr/>
            <p:nvPr/>
          </p:nvSpPr>
          <p:spPr>
            <a:xfrm>
              <a:off x="33384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71" name="Google Shape;1071;p24"/>
            <p:cNvSpPr/>
            <p:nvPr/>
          </p:nvSpPr>
          <p:spPr>
            <a:xfrm>
              <a:off x="47352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72" name="Google Shape;1072;p24"/>
            <p:cNvSpPr/>
            <p:nvPr/>
          </p:nvSpPr>
          <p:spPr>
            <a:xfrm>
              <a:off x="61320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73" name="Google Shape;1073;p24"/>
            <p:cNvSpPr/>
            <p:nvPr/>
          </p:nvSpPr>
          <p:spPr>
            <a:xfrm>
              <a:off x="75288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74" name="Google Shape;1074;p24"/>
            <p:cNvSpPr/>
            <p:nvPr/>
          </p:nvSpPr>
          <p:spPr>
            <a:xfrm>
              <a:off x="89256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75" name="Google Shape;1075;p24"/>
            <p:cNvSpPr/>
            <p:nvPr/>
          </p:nvSpPr>
          <p:spPr>
            <a:xfrm>
              <a:off x="5448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76" name="Google Shape;1076;p24"/>
            <p:cNvSpPr/>
            <p:nvPr/>
          </p:nvSpPr>
          <p:spPr>
            <a:xfrm>
              <a:off x="19416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77" name="Google Shape;1077;p24"/>
            <p:cNvSpPr/>
            <p:nvPr/>
          </p:nvSpPr>
          <p:spPr>
            <a:xfrm>
              <a:off x="33384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78" name="Google Shape;1078;p24"/>
            <p:cNvSpPr/>
            <p:nvPr/>
          </p:nvSpPr>
          <p:spPr>
            <a:xfrm>
              <a:off x="47352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79" name="Google Shape;1079;p24"/>
            <p:cNvSpPr/>
            <p:nvPr/>
          </p:nvSpPr>
          <p:spPr>
            <a:xfrm>
              <a:off x="61320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80" name="Google Shape;1080;p24"/>
            <p:cNvSpPr/>
            <p:nvPr/>
          </p:nvSpPr>
          <p:spPr>
            <a:xfrm>
              <a:off x="75288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81" name="Google Shape;1081;p24"/>
            <p:cNvSpPr/>
            <p:nvPr/>
          </p:nvSpPr>
          <p:spPr>
            <a:xfrm>
              <a:off x="89256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82" name="Google Shape;1082;p24"/>
            <p:cNvSpPr/>
            <p:nvPr/>
          </p:nvSpPr>
          <p:spPr>
            <a:xfrm>
              <a:off x="5448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83" name="Google Shape;1083;p24"/>
            <p:cNvSpPr/>
            <p:nvPr/>
          </p:nvSpPr>
          <p:spPr>
            <a:xfrm>
              <a:off x="19416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84" name="Google Shape;1084;p24"/>
            <p:cNvSpPr/>
            <p:nvPr/>
          </p:nvSpPr>
          <p:spPr>
            <a:xfrm>
              <a:off x="33384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85" name="Google Shape;1085;p24"/>
            <p:cNvSpPr/>
            <p:nvPr/>
          </p:nvSpPr>
          <p:spPr>
            <a:xfrm>
              <a:off x="47352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86" name="Google Shape;1086;p24"/>
            <p:cNvSpPr/>
            <p:nvPr/>
          </p:nvSpPr>
          <p:spPr>
            <a:xfrm>
              <a:off x="61320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87" name="Google Shape;1087;p24"/>
            <p:cNvSpPr/>
            <p:nvPr/>
          </p:nvSpPr>
          <p:spPr>
            <a:xfrm>
              <a:off x="75288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88" name="Google Shape;1088;p24"/>
            <p:cNvSpPr/>
            <p:nvPr/>
          </p:nvSpPr>
          <p:spPr>
            <a:xfrm>
              <a:off x="89256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1089" name="Google Shape;1089;p24"/>
          <p:cNvGrpSpPr/>
          <p:nvPr/>
        </p:nvGrpSpPr>
        <p:grpSpPr>
          <a:xfrm>
            <a:off x="1606125" y="2212225"/>
            <a:ext cx="8653875" cy="3983526"/>
            <a:chOff x="1606125" y="2212225"/>
            <a:chExt cx="8653875" cy="3983526"/>
          </a:xfrm>
        </p:grpSpPr>
        <p:sp>
          <p:nvSpPr>
            <p:cNvPr id="1090" name="Google Shape;1090;p24"/>
            <p:cNvSpPr txBox="1"/>
            <p:nvPr/>
          </p:nvSpPr>
          <p:spPr>
            <a:xfrm>
              <a:off x="57966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3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91" name="Google Shape;1091;p24"/>
            <p:cNvSpPr txBox="1"/>
            <p:nvPr/>
          </p:nvSpPr>
          <p:spPr>
            <a:xfrm>
              <a:off x="71934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4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92" name="Google Shape;1092;p24"/>
            <p:cNvSpPr txBox="1"/>
            <p:nvPr/>
          </p:nvSpPr>
          <p:spPr>
            <a:xfrm>
              <a:off x="85902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5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93" name="Google Shape;1093;p24"/>
            <p:cNvSpPr txBox="1"/>
            <p:nvPr/>
          </p:nvSpPr>
          <p:spPr>
            <a:xfrm>
              <a:off x="99870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6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94" name="Google Shape;1094;p24"/>
            <p:cNvSpPr txBox="1"/>
            <p:nvPr/>
          </p:nvSpPr>
          <p:spPr>
            <a:xfrm>
              <a:off x="5796600" y="315148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10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95" name="Google Shape;1095;p24"/>
            <p:cNvSpPr txBox="1"/>
            <p:nvPr/>
          </p:nvSpPr>
          <p:spPr>
            <a:xfrm>
              <a:off x="7193400" y="315148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11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96" name="Google Shape;1096;p24"/>
            <p:cNvSpPr txBox="1"/>
            <p:nvPr/>
          </p:nvSpPr>
          <p:spPr>
            <a:xfrm>
              <a:off x="8590200" y="315148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12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97" name="Google Shape;1097;p24"/>
            <p:cNvSpPr txBox="1"/>
            <p:nvPr/>
          </p:nvSpPr>
          <p:spPr>
            <a:xfrm>
              <a:off x="9987000" y="315148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13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98" name="Google Shape;1098;p24"/>
            <p:cNvSpPr txBox="1"/>
            <p:nvPr/>
          </p:nvSpPr>
          <p:spPr>
            <a:xfrm>
              <a:off x="5796600" y="409073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17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99" name="Google Shape;1099;p24"/>
            <p:cNvSpPr txBox="1"/>
            <p:nvPr/>
          </p:nvSpPr>
          <p:spPr>
            <a:xfrm>
              <a:off x="7193400" y="409073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18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100" name="Google Shape;1100;p24"/>
            <p:cNvSpPr txBox="1"/>
            <p:nvPr/>
          </p:nvSpPr>
          <p:spPr>
            <a:xfrm>
              <a:off x="8590200" y="409073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19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101" name="Google Shape;1101;p24"/>
            <p:cNvSpPr txBox="1"/>
            <p:nvPr/>
          </p:nvSpPr>
          <p:spPr>
            <a:xfrm>
              <a:off x="9987000" y="409073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20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102" name="Google Shape;1102;p24"/>
            <p:cNvSpPr txBox="1"/>
            <p:nvPr/>
          </p:nvSpPr>
          <p:spPr>
            <a:xfrm>
              <a:off x="5796600" y="502999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24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103" name="Google Shape;1103;p24"/>
            <p:cNvSpPr txBox="1"/>
            <p:nvPr/>
          </p:nvSpPr>
          <p:spPr>
            <a:xfrm>
              <a:off x="7193400" y="502999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25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104" name="Google Shape;1104;p24"/>
            <p:cNvSpPr txBox="1"/>
            <p:nvPr/>
          </p:nvSpPr>
          <p:spPr>
            <a:xfrm>
              <a:off x="8590200" y="502999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26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105" name="Google Shape;1105;p24"/>
            <p:cNvSpPr txBox="1"/>
            <p:nvPr/>
          </p:nvSpPr>
          <p:spPr>
            <a:xfrm>
              <a:off x="9987000" y="502999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27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106" name="Google Shape;1106;p24"/>
            <p:cNvSpPr txBox="1"/>
            <p:nvPr/>
          </p:nvSpPr>
          <p:spPr>
            <a:xfrm>
              <a:off x="5796600" y="59692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31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107" name="Google Shape;1107;p24"/>
            <p:cNvSpPr txBox="1"/>
            <p:nvPr/>
          </p:nvSpPr>
          <p:spPr>
            <a:xfrm>
              <a:off x="7193400" y="59692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108" name="Google Shape;1108;p24"/>
            <p:cNvSpPr txBox="1"/>
            <p:nvPr/>
          </p:nvSpPr>
          <p:spPr>
            <a:xfrm>
              <a:off x="8590200" y="59692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109" name="Google Shape;1109;p24"/>
            <p:cNvSpPr txBox="1"/>
            <p:nvPr/>
          </p:nvSpPr>
          <p:spPr>
            <a:xfrm>
              <a:off x="1606125" y="315150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7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110" name="Google Shape;1110;p24"/>
            <p:cNvSpPr txBox="1"/>
            <p:nvPr/>
          </p:nvSpPr>
          <p:spPr>
            <a:xfrm>
              <a:off x="3002700" y="3151500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8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111" name="Google Shape;1111;p24"/>
            <p:cNvSpPr txBox="1"/>
            <p:nvPr/>
          </p:nvSpPr>
          <p:spPr>
            <a:xfrm>
              <a:off x="4399500" y="3151500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9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112" name="Google Shape;1112;p24"/>
            <p:cNvSpPr txBox="1"/>
            <p:nvPr/>
          </p:nvSpPr>
          <p:spPr>
            <a:xfrm>
              <a:off x="1606125" y="40907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14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113" name="Google Shape;1113;p24"/>
            <p:cNvSpPr txBox="1"/>
            <p:nvPr/>
          </p:nvSpPr>
          <p:spPr>
            <a:xfrm>
              <a:off x="3002700" y="4090750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15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114" name="Google Shape;1114;p24"/>
            <p:cNvSpPr txBox="1"/>
            <p:nvPr/>
          </p:nvSpPr>
          <p:spPr>
            <a:xfrm>
              <a:off x="4399500" y="4090750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16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115" name="Google Shape;1115;p24"/>
            <p:cNvSpPr txBox="1"/>
            <p:nvPr/>
          </p:nvSpPr>
          <p:spPr>
            <a:xfrm>
              <a:off x="1606125" y="503000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21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116" name="Google Shape;1116;p24"/>
            <p:cNvSpPr txBox="1"/>
            <p:nvPr/>
          </p:nvSpPr>
          <p:spPr>
            <a:xfrm>
              <a:off x="3002700" y="5030001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22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117" name="Google Shape;1117;p24"/>
            <p:cNvSpPr txBox="1"/>
            <p:nvPr/>
          </p:nvSpPr>
          <p:spPr>
            <a:xfrm>
              <a:off x="4399500" y="5030001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23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118" name="Google Shape;1118;p24"/>
            <p:cNvSpPr txBox="1"/>
            <p:nvPr/>
          </p:nvSpPr>
          <p:spPr>
            <a:xfrm>
              <a:off x="1606125" y="596925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28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119" name="Google Shape;1119;p24"/>
            <p:cNvSpPr txBox="1"/>
            <p:nvPr/>
          </p:nvSpPr>
          <p:spPr>
            <a:xfrm>
              <a:off x="3002700" y="5969251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29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120" name="Google Shape;1120;p24"/>
            <p:cNvSpPr txBox="1"/>
            <p:nvPr/>
          </p:nvSpPr>
          <p:spPr>
            <a:xfrm>
              <a:off x="4399500" y="5969251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30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121" name="Google Shape;1121;p24"/>
            <p:cNvSpPr txBox="1"/>
            <p:nvPr/>
          </p:nvSpPr>
          <p:spPr>
            <a:xfrm>
              <a:off x="43998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122" name="Google Shape;1122;p24"/>
            <p:cNvSpPr txBox="1"/>
            <p:nvPr/>
          </p:nvSpPr>
          <p:spPr>
            <a:xfrm>
              <a:off x="30030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123" name="Google Shape;1123;p24"/>
            <p:cNvSpPr txBox="1"/>
            <p:nvPr/>
          </p:nvSpPr>
          <p:spPr>
            <a:xfrm>
              <a:off x="16062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124" name="Google Shape;1124;p24"/>
            <p:cNvSpPr txBox="1"/>
            <p:nvPr/>
          </p:nvSpPr>
          <p:spPr>
            <a:xfrm>
              <a:off x="9987000" y="59692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cxnSp>
        <p:nvCxnSpPr>
          <p:cNvPr id="1125" name="Google Shape;1125;p24"/>
          <p:cNvCxnSpPr/>
          <p:nvPr/>
        </p:nvCxnSpPr>
        <p:spPr>
          <a:xfrm>
            <a:off x="5254275" y="1162200"/>
            <a:ext cx="5005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4"/>
          <p:cNvSpPr txBox="1"/>
          <p:nvPr/>
        </p:nvSpPr>
        <p:spPr>
          <a:xfrm>
            <a:off x="527950" y="604125"/>
            <a:ext cx="46896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4500">
                <a:solidFill>
                  <a:schemeClr val="dk2"/>
                </a:solidFill>
                <a:latin typeface="Bodoni Moda ExtraBold"/>
                <a:ea typeface="Bodoni Moda ExtraBold"/>
                <a:cs typeface="Bodoni Moda ExtraBold"/>
                <a:sym typeface="Bodoni Moda ExtraBold"/>
              </a:rPr>
              <a:t>F E B R U A R Y</a:t>
            </a:r>
            <a:endParaRPr sz="4500">
              <a:solidFill>
                <a:schemeClr val="dk2"/>
              </a:solidFill>
              <a:latin typeface="Bodoni Moda ExtraBold"/>
              <a:ea typeface="Bodoni Moda ExtraBold"/>
              <a:cs typeface="Bodoni Moda ExtraBold"/>
              <a:sym typeface="Bodoni Moda ExtraBold"/>
            </a:endParaRPr>
          </a:p>
        </p:txBody>
      </p:sp>
      <p:sp>
        <p:nvSpPr>
          <p:cNvPr id="141" name="Google Shape;141;p14"/>
          <p:cNvSpPr/>
          <p:nvPr/>
        </p:nvSpPr>
        <p:spPr>
          <a:xfrm>
            <a:off x="9142275" y="720000"/>
            <a:ext cx="1117800" cy="4422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2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rPr>
              <a:t>2025</a:t>
            </a:r>
            <a:endParaRPr b="1" sz="2100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142" name="Google Shape;142;p14"/>
          <p:cNvGrpSpPr/>
          <p:nvPr/>
        </p:nvGrpSpPr>
        <p:grpSpPr>
          <a:xfrm>
            <a:off x="544800" y="1591600"/>
            <a:ext cx="9715202" cy="5248254"/>
            <a:chOff x="544800" y="1591600"/>
            <a:chExt cx="9715202" cy="5248254"/>
          </a:xfrm>
        </p:grpSpPr>
        <p:sp>
          <p:nvSpPr>
            <p:cNvPr id="143" name="Google Shape;143;p14"/>
            <p:cNvSpPr/>
            <p:nvPr/>
          </p:nvSpPr>
          <p:spPr>
            <a:xfrm>
              <a:off x="544800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SUN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44" name="Google Shape;144;p14"/>
            <p:cNvSpPr/>
            <p:nvPr/>
          </p:nvSpPr>
          <p:spPr>
            <a:xfrm>
              <a:off x="1941600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MON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45" name="Google Shape;145;p14"/>
            <p:cNvSpPr/>
            <p:nvPr/>
          </p:nvSpPr>
          <p:spPr>
            <a:xfrm>
              <a:off x="3338401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TUE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46" name="Google Shape;146;p14"/>
            <p:cNvSpPr/>
            <p:nvPr/>
          </p:nvSpPr>
          <p:spPr>
            <a:xfrm>
              <a:off x="4735201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WED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47" name="Google Shape;147;p14"/>
            <p:cNvSpPr/>
            <p:nvPr/>
          </p:nvSpPr>
          <p:spPr>
            <a:xfrm>
              <a:off x="6132002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THU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48" name="Google Shape;148;p14"/>
            <p:cNvSpPr/>
            <p:nvPr/>
          </p:nvSpPr>
          <p:spPr>
            <a:xfrm>
              <a:off x="7528802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FRI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49" name="Google Shape;149;p14"/>
            <p:cNvSpPr/>
            <p:nvPr/>
          </p:nvSpPr>
          <p:spPr>
            <a:xfrm>
              <a:off x="8925602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SAT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50" name="Google Shape;150;p14"/>
            <p:cNvSpPr/>
            <p:nvPr/>
          </p:nvSpPr>
          <p:spPr>
            <a:xfrm>
              <a:off x="5448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51" name="Google Shape;151;p14"/>
            <p:cNvSpPr/>
            <p:nvPr/>
          </p:nvSpPr>
          <p:spPr>
            <a:xfrm>
              <a:off x="19416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52" name="Google Shape;152;p14"/>
            <p:cNvSpPr/>
            <p:nvPr/>
          </p:nvSpPr>
          <p:spPr>
            <a:xfrm>
              <a:off x="33384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53" name="Google Shape;153;p14"/>
            <p:cNvSpPr/>
            <p:nvPr/>
          </p:nvSpPr>
          <p:spPr>
            <a:xfrm>
              <a:off x="47352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54" name="Google Shape;154;p14"/>
            <p:cNvSpPr/>
            <p:nvPr/>
          </p:nvSpPr>
          <p:spPr>
            <a:xfrm>
              <a:off x="61320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55" name="Google Shape;155;p14"/>
            <p:cNvSpPr/>
            <p:nvPr/>
          </p:nvSpPr>
          <p:spPr>
            <a:xfrm>
              <a:off x="75288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56" name="Google Shape;156;p14"/>
            <p:cNvSpPr/>
            <p:nvPr/>
          </p:nvSpPr>
          <p:spPr>
            <a:xfrm>
              <a:off x="89256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57" name="Google Shape;157;p14"/>
            <p:cNvSpPr/>
            <p:nvPr/>
          </p:nvSpPr>
          <p:spPr>
            <a:xfrm>
              <a:off x="5448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58" name="Google Shape;158;p14"/>
            <p:cNvSpPr/>
            <p:nvPr/>
          </p:nvSpPr>
          <p:spPr>
            <a:xfrm>
              <a:off x="19416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59" name="Google Shape;159;p14"/>
            <p:cNvSpPr/>
            <p:nvPr/>
          </p:nvSpPr>
          <p:spPr>
            <a:xfrm>
              <a:off x="33384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60" name="Google Shape;160;p14"/>
            <p:cNvSpPr/>
            <p:nvPr/>
          </p:nvSpPr>
          <p:spPr>
            <a:xfrm>
              <a:off x="47352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61" name="Google Shape;161;p14"/>
            <p:cNvSpPr/>
            <p:nvPr/>
          </p:nvSpPr>
          <p:spPr>
            <a:xfrm>
              <a:off x="61320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62" name="Google Shape;162;p14"/>
            <p:cNvSpPr/>
            <p:nvPr/>
          </p:nvSpPr>
          <p:spPr>
            <a:xfrm>
              <a:off x="75288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63" name="Google Shape;163;p14"/>
            <p:cNvSpPr/>
            <p:nvPr/>
          </p:nvSpPr>
          <p:spPr>
            <a:xfrm>
              <a:off x="89256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64" name="Google Shape;164;p14"/>
            <p:cNvSpPr/>
            <p:nvPr/>
          </p:nvSpPr>
          <p:spPr>
            <a:xfrm>
              <a:off x="5448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65" name="Google Shape;165;p14"/>
            <p:cNvSpPr/>
            <p:nvPr/>
          </p:nvSpPr>
          <p:spPr>
            <a:xfrm>
              <a:off x="19416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66" name="Google Shape;166;p14"/>
            <p:cNvSpPr/>
            <p:nvPr/>
          </p:nvSpPr>
          <p:spPr>
            <a:xfrm>
              <a:off x="33384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67" name="Google Shape;167;p14"/>
            <p:cNvSpPr/>
            <p:nvPr/>
          </p:nvSpPr>
          <p:spPr>
            <a:xfrm>
              <a:off x="47352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68" name="Google Shape;168;p14"/>
            <p:cNvSpPr/>
            <p:nvPr/>
          </p:nvSpPr>
          <p:spPr>
            <a:xfrm>
              <a:off x="61320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69" name="Google Shape;169;p14"/>
            <p:cNvSpPr/>
            <p:nvPr/>
          </p:nvSpPr>
          <p:spPr>
            <a:xfrm>
              <a:off x="75288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70" name="Google Shape;170;p14"/>
            <p:cNvSpPr/>
            <p:nvPr/>
          </p:nvSpPr>
          <p:spPr>
            <a:xfrm>
              <a:off x="89256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71" name="Google Shape;171;p14"/>
            <p:cNvSpPr/>
            <p:nvPr/>
          </p:nvSpPr>
          <p:spPr>
            <a:xfrm>
              <a:off x="5448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72" name="Google Shape;172;p14"/>
            <p:cNvSpPr/>
            <p:nvPr/>
          </p:nvSpPr>
          <p:spPr>
            <a:xfrm>
              <a:off x="19416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73" name="Google Shape;173;p14"/>
            <p:cNvSpPr/>
            <p:nvPr/>
          </p:nvSpPr>
          <p:spPr>
            <a:xfrm>
              <a:off x="33384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74" name="Google Shape;174;p14"/>
            <p:cNvSpPr/>
            <p:nvPr/>
          </p:nvSpPr>
          <p:spPr>
            <a:xfrm>
              <a:off x="47352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75" name="Google Shape;175;p14"/>
            <p:cNvSpPr/>
            <p:nvPr/>
          </p:nvSpPr>
          <p:spPr>
            <a:xfrm>
              <a:off x="61320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76" name="Google Shape;176;p14"/>
            <p:cNvSpPr/>
            <p:nvPr/>
          </p:nvSpPr>
          <p:spPr>
            <a:xfrm>
              <a:off x="75288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77" name="Google Shape;177;p14"/>
            <p:cNvSpPr/>
            <p:nvPr/>
          </p:nvSpPr>
          <p:spPr>
            <a:xfrm>
              <a:off x="89256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78" name="Google Shape;178;p14"/>
            <p:cNvSpPr/>
            <p:nvPr/>
          </p:nvSpPr>
          <p:spPr>
            <a:xfrm>
              <a:off x="5448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79" name="Google Shape;179;p14"/>
            <p:cNvSpPr/>
            <p:nvPr/>
          </p:nvSpPr>
          <p:spPr>
            <a:xfrm>
              <a:off x="19416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80" name="Google Shape;180;p14"/>
            <p:cNvSpPr/>
            <p:nvPr/>
          </p:nvSpPr>
          <p:spPr>
            <a:xfrm>
              <a:off x="33384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81" name="Google Shape;181;p14"/>
            <p:cNvSpPr/>
            <p:nvPr/>
          </p:nvSpPr>
          <p:spPr>
            <a:xfrm>
              <a:off x="47352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82" name="Google Shape;182;p14"/>
            <p:cNvSpPr/>
            <p:nvPr/>
          </p:nvSpPr>
          <p:spPr>
            <a:xfrm>
              <a:off x="61320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83" name="Google Shape;183;p14"/>
            <p:cNvSpPr/>
            <p:nvPr/>
          </p:nvSpPr>
          <p:spPr>
            <a:xfrm>
              <a:off x="75288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84" name="Google Shape;184;p14"/>
            <p:cNvSpPr/>
            <p:nvPr/>
          </p:nvSpPr>
          <p:spPr>
            <a:xfrm>
              <a:off x="89256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185" name="Google Shape;185;p14"/>
          <p:cNvGrpSpPr/>
          <p:nvPr/>
        </p:nvGrpSpPr>
        <p:grpSpPr>
          <a:xfrm>
            <a:off x="1606125" y="2212225"/>
            <a:ext cx="8653875" cy="3983526"/>
            <a:chOff x="1606125" y="2212225"/>
            <a:chExt cx="8653875" cy="3983526"/>
          </a:xfrm>
        </p:grpSpPr>
        <p:sp>
          <p:nvSpPr>
            <p:cNvPr id="186" name="Google Shape;186;p14"/>
            <p:cNvSpPr txBox="1"/>
            <p:nvPr/>
          </p:nvSpPr>
          <p:spPr>
            <a:xfrm>
              <a:off x="57966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87" name="Google Shape;187;p14"/>
            <p:cNvSpPr txBox="1"/>
            <p:nvPr/>
          </p:nvSpPr>
          <p:spPr>
            <a:xfrm>
              <a:off x="71934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88" name="Google Shape;188;p14"/>
            <p:cNvSpPr txBox="1"/>
            <p:nvPr/>
          </p:nvSpPr>
          <p:spPr>
            <a:xfrm>
              <a:off x="85902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89" name="Google Shape;189;p14"/>
            <p:cNvSpPr txBox="1"/>
            <p:nvPr/>
          </p:nvSpPr>
          <p:spPr>
            <a:xfrm>
              <a:off x="99870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90" name="Google Shape;190;p14"/>
            <p:cNvSpPr txBox="1"/>
            <p:nvPr/>
          </p:nvSpPr>
          <p:spPr>
            <a:xfrm>
              <a:off x="5796600" y="315148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5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91" name="Google Shape;191;p14"/>
            <p:cNvSpPr txBox="1"/>
            <p:nvPr/>
          </p:nvSpPr>
          <p:spPr>
            <a:xfrm>
              <a:off x="7193400" y="315148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6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92" name="Google Shape;192;p14"/>
            <p:cNvSpPr txBox="1"/>
            <p:nvPr/>
          </p:nvSpPr>
          <p:spPr>
            <a:xfrm>
              <a:off x="8590200" y="315148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7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93" name="Google Shape;193;p14"/>
            <p:cNvSpPr txBox="1"/>
            <p:nvPr/>
          </p:nvSpPr>
          <p:spPr>
            <a:xfrm>
              <a:off x="9987000" y="315148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8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94" name="Google Shape;194;p14"/>
            <p:cNvSpPr txBox="1"/>
            <p:nvPr/>
          </p:nvSpPr>
          <p:spPr>
            <a:xfrm>
              <a:off x="5796600" y="409073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12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95" name="Google Shape;195;p14"/>
            <p:cNvSpPr txBox="1"/>
            <p:nvPr/>
          </p:nvSpPr>
          <p:spPr>
            <a:xfrm>
              <a:off x="7193400" y="409073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13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96" name="Google Shape;196;p14"/>
            <p:cNvSpPr txBox="1"/>
            <p:nvPr/>
          </p:nvSpPr>
          <p:spPr>
            <a:xfrm>
              <a:off x="8590200" y="409073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14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97" name="Google Shape;197;p14"/>
            <p:cNvSpPr txBox="1"/>
            <p:nvPr/>
          </p:nvSpPr>
          <p:spPr>
            <a:xfrm>
              <a:off x="9987000" y="409073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15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98" name="Google Shape;198;p14"/>
            <p:cNvSpPr txBox="1"/>
            <p:nvPr/>
          </p:nvSpPr>
          <p:spPr>
            <a:xfrm>
              <a:off x="5796600" y="502999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19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99" name="Google Shape;199;p14"/>
            <p:cNvSpPr txBox="1"/>
            <p:nvPr/>
          </p:nvSpPr>
          <p:spPr>
            <a:xfrm>
              <a:off x="7193400" y="502999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20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00" name="Google Shape;200;p14"/>
            <p:cNvSpPr txBox="1"/>
            <p:nvPr/>
          </p:nvSpPr>
          <p:spPr>
            <a:xfrm>
              <a:off x="8590200" y="502999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21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01" name="Google Shape;201;p14"/>
            <p:cNvSpPr txBox="1"/>
            <p:nvPr/>
          </p:nvSpPr>
          <p:spPr>
            <a:xfrm>
              <a:off x="9987000" y="502999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22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02" name="Google Shape;202;p14"/>
            <p:cNvSpPr txBox="1"/>
            <p:nvPr/>
          </p:nvSpPr>
          <p:spPr>
            <a:xfrm>
              <a:off x="5796600" y="59692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26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03" name="Google Shape;203;p14"/>
            <p:cNvSpPr txBox="1"/>
            <p:nvPr/>
          </p:nvSpPr>
          <p:spPr>
            <a:xfrm>
              <a:off x="7193400" y="59692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27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04" name="Google Shape;204;p14"/>
            <p:cNvSpPr txBox="1"/>
            <p:nvPr/>
          </p:nvSpPr>
          <p:spPr>
            <a:xfrm>
              <a:off x="8590200" y="59692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28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05" name="Google Shape;205;p14"/>
            <p:cNvSpPr txBox="1"/>
            <p:nvPr/>
          </p:nvSpPr>
          <p:spPr>
            <a:xfrm>
              <a:off x="1606125" y="315150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06" name="Google Shape;206;p14"/>
            <p:cNvSpPr txBox="1"/>
            <p:nvPr/>
          </p:nvSpPr>
          <p:spPr>
            <a:xfrm>
              <a:off x="3002700" y="3151500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3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07" name="Google Shape;207;p14"/>
            <p:cNvSpPr txBox="1"/>
            <p:nvPr/>
          </p:nvSpPr>
          <p:spPr>
            <a:xfrm>
              <a:off x="4399500" y="3151500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4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08" name="Google Shape;208;p14"/>
            <p:cNvSpPr txBox="1"/>
            <p:nvPr/>
          </p:nvSpPr>
          <p:spPr>
            <a:xfrm>
              <a:off x="1606125" y="40907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9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09" name="Google Shape;209;p14"/>
            <p:cNvSpPr txBox="1"/>
            <p:nvPr/>
          </p:nvSpPr>
          <p:spPr>
            <a:xfrm>
              <a:off x="3002700" y="4090750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10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10" name="Google Shape;210;p14"/>
            <p:cNvSpPr txBox="1"/>
            <p:nvPr/>
          </p:nvSpPr>
          <p:spPr>
            <a:xfrm>
              <a:off x="4399500" y="4090750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11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11" name="Google Shape;211;p14"/>
            <p:cNvSpPr txBox="1"/>
            <p:nvPr/>
          </p:nvSpPr>
          <p:spPr>
            <a:xfrm>
              <a:off x="1606125" y="503000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16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12" name="Google Shape;212;p14"/>
            <p:cNvSpPr txBox="1"/>
            <p:nvPr/>
          </p:nvSpPr>
          <p:spPr>
            <a:xfrm>
              <a:off x="3002700" y="5030001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17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13" name="Google Shape;213;p14"/>
            <p:cNvSpPr txBox="1"/>
            <p:nvPr/>
          </p:nvSpPr>
          <p:spPr>
            <a:xfrm>
              <a:off x="4399500" y="5030001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18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14" name="Google Shape;214;p14"/>
            <p:cNvSpPr txBox="1"/>
            <p:nvPr/>
          </p:nvSpPr>
          <p:spPr>
            <a:xfrm>
              <a:off x="1606125" y="596925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23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15" name="Google Shape;215;p14"/>
            <p:cNvSpPr txBox="1"/>
            <p:nvPr/>
          </p:nvSpPr>
          <p:spPr>
            <a:xfrm>
              <a:off x="3002700" y="5969251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24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16" name="Google Shape;216;p14"/>
            <p:cNvSpPr txBox="1"/>
            <p:nvPr/>
          </p:nvSpPr>
          <p:spPr>
            <a:xfrm>
              <a:off x="4399500" y="5969251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25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17" name="Google Shape;217;p14"/>
            <p:cNvSpPr txBox="1"/>
            <p:nvPr/>
          </p:nvSpPr>
          <p:spPr>
            <a:xfrm>
              <a:off x="43998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18" name="Google Shape;218;p14"/>
            <p:cNvSpPr txBox="1"/>
            <p:nvPr/>
          </p:nvSpPr>
          <p:spPr>
            <a:xfrm>
              <a:off x="30030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19" name="Google Shape;219;p14"/>
            <p:cNvSpPr txBox="1"/>
            <p:nvPr/>
          </p:nvSpPr>
          <p:spPr>
            <a:xfrm>
              <a:off x="16062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20" name="Google Shape;220;p14"/>
            <p:cNvSpPr txBox="1"/>
            <p:nvPr/>
          </p:nvSpPr>
          <p:spPr>
            <a:xfrm>
              <a:off x="9987000" y="59692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cxnSp>
        <p:nvCxnSpPr>
          <p:cNvPr id="221" name="Google Shape;221;p14"/>
          <p:cNvCxnSpPr/>
          <p:nvPr/>
        </p:nvCxnSpPr>
        <p:spPr>
          <a:xfrm>
            <a:off x="5258275" y="1162200"/>
            <a:ext cx="5001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5"/>
          <p:cNvSpPr txBox="1"/>
          <p:nvPr/>
        </p:nvSpPr>
        <p:spPr>
          <a:xfrm>
            <a:off x="527950" y="604125"/>
            <a:ext cx="33798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4500">
                <a:solidFill>
                  <a:schemeClr val="dk2"/>
                </a:solidFill>
                <a:latin typeface="Bodoni Moda ExtraBold"/>
                <a:ea typeface="Bodoni Moda ExtraBold"/>
                <a:cs typeface="Bodoni Moda ExtraBold"/>
                <a:sym typeface="Bodoni Moda ExtraBold"/>
              </a:rPr>
              <a:t>M A R C H</a:t>
            </a:r>
            <a:endParaRPr sz="4500">
              <a:solidFill>
                <a:schemeClr val="dk2"/>
              </a:solidFill>
              <a:latin typeface="Bodoni Moda ExtraBold"/>
              <a:ea typeface="Bodoni Moda ExtraBold"/>
              <a:cs typeface="Bodoni Moda ExtraBold"/>
              <a:sym typeface="Bodoni Moda ExtraBold"/>
            </a:endParaRPr>
          </a:p>
        </p:txBody>
      </p:sp>
      <p:sp>
        <p:nvSpPr>
          <p:cNvPr id="227" name="Google Shape;227;p15"/>
          <p:cNvSpPr/>
          <p:nvPr/>
        </p:nvSpPr>
        <p:spPr>
          <a:xfrm>
            <a:off x="9142275" y="720000"/>
            <a:ext cx="1117800" cy="4422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2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rPr>
              <a:t>2025</a:t>
            </a:r>
            <a:endParaRPr b="1" sz="2100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228" name="Google Shape;228;p15"/>
          <p:cNvCxnSpPr/>
          <p:nvPr/>
        </p:nvCxnSpPr>
        <p:spPr>
          <a:xfrm>
            <a:off x="3788625" y="1162200"/>
            <a:ext cx="64707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229" name="Google Shape;229;p15"/>
          <p:cNvGrpSpPr/>
          <p:nvPr/>
        </p:nvGrpSpPr>
        <p:grpSpPr>
          <a:xfrm>
            <a:off x="544800" y="1591600"/>
            <a:ext cx="9715202" cy="5248139"/>
            <a:chOff x="544800" y="1591600"/>
            <a:chExt cx="9715202" cy="5248139"/>
          </a:xfrm>
        </p:grpSpPr>
        <p:sp>
          <p:nvSpPr>
            <p:cNvPr id="230" name="Google Shape;230;p15"/>
            <p:cNvSpPr/>
            <p:nvPr/>
          </p:nvSpPr>
          <p:spPr>
            <a:xfrm>
              <a:off x="544800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SUN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31" name="Google Shape;231;p15"/>
            <p:cNvSpPr/>
            <p:nvPr/>
          </p:nvSpPr>
          <p:spPr>
            <a:xfrm>
              <a:off x="1941600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MON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32" name="Google Shape;232;p15"/>
            <p:cNvSpPr/>
            <p:nvPr/>
          </p:nvSpPr>
          <p:spPr>
            <a:xfrm>
              <a:off x="3338401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TUE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33" name="Google Shape;233;p15"/>
            <p:cNvSpPr/>
            <p:nvPr/>
          </p:nvSpPr>
          <p:spPr>
            <a:xfrm>
              <a:off x="4735201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WED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34" name="Google Shape;234;p15"/>
            <p:cNvSpPr/>
            <p:nvPr/>
          </p:nvSpPr>
          <p:spPr>
            <a:xfrm>
              <a:off x="6132002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THU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35" name="Google Shape;235;p15"/>
            <p:cNvSpPr/>
            <p:nvPr/>
          </p:nvSpPr>
          <p:spPr>
            <a:xfrm>
              <a:off x="7528802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FRI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36" name="Google Shape;236;p15"/>
            <p:cNvSpPr/>
            <p:nvPr/>
          </p:nvSpPr>
          <p:spPr>
            <a:xfrm>
              <a:off x="8925602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SAT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grpSp>
          <p:nvGrpSpPr>
            <p:cNvPr id="237" name="Google Shape;237;p15"/>
            <p:cNvGrpSpPr/>
            <p:nvPr/>
          </p:nvGrpSpPr>
          <p:grpSpPr>
            <a:xfrm>
              <a:off x="544800" y="2212234"/>
              <a:ext cx="9715200" cy="4627505"/>
              <a:chOff x="544800" y="2212234"/>
              <a:chExt cx="9715200" cy="4627505"/>
            </a:xfrm>
          </p:grpSpPr>
          <p:sp>
            <p:nvSpPr>
              <p:cNvPr id="238" name="Google Shape;238;p15"/>
              <p:cNvSpPr/>
              <p:nvPr/>
            </p:nvSpPr>
            <p:spPr>
              <a:xfrm>
                <a:off x="544800" y="2212234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39" name="Google Shape;239;p15"/>
              <p:cNvSpPr/>
              <p:nvPr/>
            </p:nvSpPr>
            <p:spPr>
              <a:xfrm>
                <a:off x="1941600" y="2212234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40" name="Google Shape;240;p15"/>
              <p:cNvSpPr/>
              <p:nvPr/>
            </p:nvSpPr>
            <p:spPr>
              <a:xfrm>
                <a:off x="3338400" y="2212234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41" name="Google Shape;241;p15"/>
              <p:cNvSpPr/>
              <p:nvPr/>
            </p:nvSpPr>
            <p:spPr>
              <a:xfrm>
                <a:off x="4735200" y="2212234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42" name="Google Shape;242;p15"/>
              <p:cNvSpPr/>
              <p:nvPr/>
            </p:nvSpPr>
            <p:spPr>
              <a:xfrm>
                <a:off x="6132000" y="2212234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43" name="Google Shape;243;p15"/>
              <p:cNvSpPr/>
              <p:nvPr/>
            </p:nvSpPr>
            <p:spPr>
              <a:xfrm>
                <a:off x="7528800" y="2212234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44" name="Google Shape;244;p15"/>
              <p:cNvSpPr/>
              <p:nvPr/>
            </p:nvSpPr>
            <p:spPr>
              <a:xfrm>
                <a:off x="8925600" y="2212234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45" name="Google Shape;245;p15"/>
              <p:cNvSpPr/>
              <p:nvPr/>
            </p:nvSpPr>
            <p:spPr>
              <a:xfrm>
                <a:off x="544800" y="2993016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46" name="Google Shape;246;p15"/>
              <p:cNvSpPr/>
              <p:nvPr/>
            </p:nvSpPr>
            <p:spPr>
              <a:xfrm>
                <a:off x="1941600" y="2993016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47" name="Google Shape;247;p15"/>
              <p:cNvSpPr/>
              <p:nvPr/>
            </p:nvSpPr>
            <p:spPr>
              <a:xfrm>
                <a:off x="3338400" y="2993016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48" name="Google Shape;248;p15"/>
              <p:cNvSpPr/>
              <p:nvPr/>
            </p:nvSpPr>
            <p:spPr>
              <a:xfrm>
                <a:off x="4735200" y="2993016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49" name="Google Shape;249;p15"/>
              <p:cNvSpPr/>
              <p:nvPr/>
            </p:nvSpPr>
            <p:spPr>
              <a:xfrm>
                <a:off x="6132000" y="2993016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50" name="Google Shape;250;p15"/>
              <p:cNvSpPr/>
              <p:nvPr/>
            </p:nvSpPr>
            <p:spPr>
              <a:xfrm>
                <a:off x="7528800" y="2993016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51" name="Google Shape;251;p15"/>
              <p:cNvSpPr/>
              <p:nvPr/>
            </p:nvSpPr>
            <p:spPr>
              <a:xfrm>
                <a:off x="8925600" y="2993016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52" name="Google Shape;252;p15"/>
              <p:cNvSpPr/>
              <p:nvPr/>
            </p:nvSpPr>
            <p:spPr>
              <a:xfrm>
                <a:off x="544800" y="3773798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53" name="Google Shape;253;p15"/>
              <p:cNvSpPr/>
              <p:nvPr/>
            </p:nvSpPr>
            <p:spPr>
              <a:xfrm>
                <a:off x="1941600" y="3773798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54" name="Google Shape;254;p15"/>
              <p:cNvSpPr/>
              <p:nvPr/>
            </p:nvSpPr>
            <p:spPr>
              <a:xfrm>
                <a:off x="3338400" y="3773798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55" name="Google Shape;255;p15"/>
              <p:cNvSpPr/>
              <p:nvPr/>
            </p:nvSpPr>
            <p:spPr>
              <a:xfrm>
                <a:off x="4735200" y="3773798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56" name="Google Shape;256;p15"/>
              <p:cNvSpPr/>
              <p:nvPr/>
            </p:nvSpPr>
            <p:spPr>
              <a:xfrm>
                <a:off x="6132000" y="3773798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57" name="Google Shape;257;p15"/>
              <p:cNvSpPr/>
              <p:nvPr/>
            </p:nvSpPr>
            <p:spPr>
              <a:xfrm>
                <a:off x="7528800" y="3773798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58" name="Google Shape;258;p15"/>
              <p:cNvSpPr/>
              <p:nvPr/>
            </p:nvSpPr>
            <p:spPr>
              <a:xfrm>
                <a:off x="8925600" y="3773798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59" name="Google Shape;259;p15"/>
              <p:cNvSpPr/>
              <p:nvPr/>
            </p:nvSpPr>
            <p:spPr>
              <a:xfrm>
                <a:off x="544800" y="4554579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60" name="Google Shape;260;p15"/>
              <p:cNvSpPr/>
              <p:nvPr/>
            </p:nvSpPr>
            <p:spPr>
              <a:xfrm>
                <a:off x="1941600" y="4554579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61" name="Google Shape;261;p15"/>
              <p:cNvSpPr/>
              <p:nvPr/>
            </p:nvSpPr>
            <p:spPr>
              <a:xfrm>
                <a:off x="3338400" y="4554579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62" name="Google Shape;262;p15"/>
              <p:cNvSpPr/>
              <p:nvPr/>
            </p:nvSpPr>
            <p:spPr>
              <a:xfrm>
                <a:off x="4735200" y="4554579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63" name="Google Shape;263;p15"/>
              <p:cNvSpPr/>
              <p:nvPr/>
            </p:nvSpPr>
            <p:spPr>
              <a:xfrm>
                <a:off x="6132000" y="4554579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64" name="Google Shape;264;p15"/>
              <p:cNvSpPr/>
              <p:nvPr/>
            </p:nvSpPr>
            <p:spPr>
              <a:xfrm>
                <a:off x="7528800" y="4554579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65" name="Google Shape;265;p15"/>
              <p:cNvSpPr/>
              <p:nvPr/>
            </p:nvSpPr>
            <p:spPr>
              <a:xfrm>
                <a:off x="8925600" y="4554579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66" name="Google Shape;266;p15"/>
              <p:cNvSpPr/>
              <p:nvPr/>
            </p:nvSpPr>
            <p:spPr>
              <a:xfrm>
                <a:off x="544800" y="5335361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67" name="Google Shape;267;p15"/>
              <p:cNvSpPr/>
              <p:nvPr/>
            </p:nvSpPr>
            <p:spPr>
              <a:xfrm>
                <a:off x="1941600" y="5335361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68" name="Google Shape;268;p15"/>
              <p:cNvSpPr/>
              <p:nvPr/>
            </p:nvSpPr>
            <p:spPr>
              <a:xfrm>
                <a:off x="3338400" y="5335361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69" name="Google Shape;269;p15"/>
              <p:cNvSpPr/>
              <p:nvPr/>
            </p:nvSpPr>
            <p:spPr>
              <a:xfrm>
                <a:off x="4735200" y="5335361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70" name="Google Shape;270;p15"/>
              <p:cNvSpPr/>
              <p:nvPr/>
            </p:nvSpPr>
            <p:spPr>
              <a:xfrm>
                <a:off x="6132000" y="5335361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71" name="Google Shape;271;p15"/>
              <p:cNvSpPr/>
              <p:nvPr/>
            </p:nvSpPr>
            <p:spPr>
              <a:xfrm>
                <a:off x="7528800" y="5335361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72" name="Google Shape;272;p15"/>
              <p:cNvSpPr/>
              <p:nvPr/>
            </p:nvSpPr>
            <p:spPr>
              <a:xfrm>
                <a:off x="8925600" y="5335361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73" name="Google Shape;273;p15"/>
              <p:cNvSpPr/>
              <p:nvPr/>
            </p:nvSpPr>
            <p:spPr>
              <a:xfrm>
                <a:off x="544800" y="6116139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74" name="Google Shape;274;p15"/>
              <p:cNvSpPr/>
              <p:nvPr/>
            </p:nvSpPr>
            <p:spPr>
              <a:xfrm>
                <a:off x="1941600" y="6116139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75" name="Google Shape;275;p15"/>
              <p:cNvSpPr/>
              <p:nvPr/>
            </p:nvSpPr>
            <p:spPr>
              <a:xfrm>
                <a:off x="3338400" y="6116139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76" name="Google Shape;276;p15"/>
              <p:cNvSpPr/>
              <p:nvPr/>
            </p:nvSpPr>
            <p:spPr>
              <a:xfrm>
                <a:off x="4735200" y="6116139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77" name="Google Shape;277;p15"/>
              <p:cNvSpPr/>
              <p:nvPr/>
            </p:nvSpPr>
            <p:spPr>
              <a:xfrm>
                <a:off x="6132000" y="6116139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78" name="Google Shape;278;p15"/>
              <p:cNvSpPr/>
              <p:nvPr/>
            </p:nvSpPr>
            <p:spPr>
              <a:xfrm>
                <a:off x="7528800" y="6116139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279" name="Google Shape;279;p15"/>
              <p:cNvSpPr/>
              <p:nvPr/>
            </p:nvSpPr>
            <p:spPr>
              <a:xfrm>
                <a:off x="8925600" y="6116139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</p:grpSp>
      <p:grpSp>
        <p:nvGrpSpPr>
          <p:cNvPr id="280" name="Google Shape;280;p15"/>
          <p:cNvGrpSpPr/>
          <p:nvPr/>
        </p:nvGrpSpPr>
        <p:grpSpPr>
          <a:xfrm>
            <a:off x="1606125" y="2212225"/>
            <a:ext cx="8653875" cy="4130411"/>
            <a:chOff x="1606125" y="2212225"/>
            <a:chExt cx="8653875" cy="4130411"/>
          </a:xfrm>
        </p:grpSpPr>
        <p:sp>
          <p:nvSpPr>
            <p:cNvPr id="281" name="Google Shape;281;p15"/>
            <p:cNvSpPr txBox="1"/>
            <p:nvPr/>
          </p:nvSpPr>
          <p:spPr>
            <a:xfrm>
              <a:off x="57966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82" name="Google Shape;282;p15"/>
            <p:cNvSpPr txBox="1"/>
            <p:nvPr/>
          </p:nvSpPr>
          <p:spPr>
            <a:xfrm>
              <a:off x="71934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83" name="Google Shape;283;p15"/>
            <p:cNvSpPr txBox="1"/>
            <p:nvPr/>
          </p:nvSpPr>
          <p:spPr>
            <a:xfrm>
              <a:off x="85902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84" name="Google Shape;284;p15"/>
            <p:cNvSpPr txBox="1"/>
            <p:nvPr/>
          </p:nvSpPr>
          <p:spPr>
            <a:xfrm>
              <a:off x="99870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85" name="Google Shape;285;p15"/>
            <p:cNvSpPr txBox="1"/>
            <p:nvPr/>
          </p:nvSpPr>
          <p:spPr>
            <a:xfrm>
              <a:off x="5796600" y="2993008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5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86" name="Google Shape;286;p15"/>
            <p:cNvSpPr txBox="1"/>
            <p:nvPr/>
          </p:nvSpPr>
          <p:spPr>
            <a:xfrm>
              <a:off x="7193400" y="2993008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6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87" name="Google Shape;287;p15"/>
            <p:cNvSpPr txBox="1"/>
            <p:nvPr/>
          </p:nvSpPr>
          <p:spPr>
            <a:xfrm>
              <a:off x="8590200" y="2993008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7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88" name="Google Shape;288;p15"/>
            <p:cNvSpPr txBox="1"/>
            <p:nvPr/>
          </p:nvSpPr>
          <p:spPr>
            <a:xfrm>
              <a:off x="9987000" y="2993008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8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89" name="Google Shape;289;p15"/>
            <p:cNvSpPr txBox="1"/>
            <p:nvPr/>
          </p:nvSpPr>
          <p:spPr>
            <a:xfrm>
              <a:off x="5796600" y="377379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12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90" name="Google Shape;290;p15"/>
            <p:cNvSpPr txBox="1"/>
            <p:nvPr/>
          </p:nvSpPr>
          <p:spPr>
            <a:xfrm>
              <a:off x="7193400" y="377379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13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91" name="Google Shape;291;p15"/>
            <p:cNvSpPr txBox="1"/>
            <p:nvPr/>
          </p:nvSpPr>
          <p:spPr>
            <a:xfrm>
              <a:off x="8590200" y="377379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14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92" name="Google Shape;292;p15"/>
            <p:cNvSpPr txBox="1"/>
            <p:nvPr/>
          </p:nvSpPr>
          <p:spPr>
            <a:xfrm>
              <a:off x="9987000" y="377379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15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93" name="Google Shape;293;p15"/>
            <p:cNvSpPr txBox="1"/>
            <p:nvPr/>
          </p:nvSpPr>
          <p:spPr>
            <a:xfrm>
              <a:off x="5796600" y="455457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19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94" name="Google Shape;294;p15"/>
            <p:cNvSpPr txBox="1"/>
            <p:nvPr/>
          </p:nvSpPr>
          <p:spPr>
            <a:xfrm>
              <a:off x="7193400" y="455457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20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95" name="Google Shape;295;p15"/>
            <p:cNvSpPr txBox="1"/>
            <p:nvPr/>
          </p:nvSpPr>
          <p:spPr>
            <a:xfrm>
              <a:off x="8590200" y="455457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21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96" name="Google Shape;296;p15"/>
            <p:cNvSpPr txBox="1"/>
            <p:nvPr/>
          </p:nvSpPr>
          <p:spPr>
            <a:xfrm>
              <a:off x="9987000" y="455457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22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97" name="Google Shape;297;p15"/>
            <p:cNvSpPr txBox="1"/>
            <p:nvPr/>
          </p:nvSpPr>
          <p:spPr>
            <a:xfrm>
              <a:off x="5796600" y="533535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26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98" name="Google Shape;298;p15"/>
            <p:cNvSpPr txBox="1"/>
            <p:nvPr/>
          </p:nvSpPr>
          <p:spPr>
            <a:xfrm>
              <a:off x="7193400" y="533535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27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99" name="Google Shape;299;p15"/>
            <p:cNvSpPr txBox="1"/>
            <p:nvPr/>
          </p:nvSpPr>
          <p:spPr>
            <a:xfrm>
              <a:off x="8590200" y="533535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28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00" name="Google Shape;300;p15"/>
            <p:cNvSpPr txBox="1"/>
            <p:nvPr/>
          </p:nvSpPr>
          <p:spPr>
            <a:xfrm>
              <a:off x="1606125" y="299302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01" name="Google Shape;301;p15"/>
            <p:cNvSpPr txBox="1"/>
            <p:nvPr/>
          </p:nvSpPr>
          <p:spPr>
            <a:xfrm>
              <a:off x="3002700" y="2993024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3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02" name="Google Shape;302;p15"/>
            <p:cNvSpPr txBox="1"/>
            <p:nvPr/>
          </p:nvSpPr>
          <p:spPr>
            <a:xfrm>
              <a:off x="4399500" y="2993024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4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03" name="Google Shape;303;p15"/>
            <p:cNvSpPr txBox="1"/>
            <p:nvPr/>
          </p:nvSpPr>
          <p:spPr>
            <a:xfrm>
              <a:off x="1606125" y="3773802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9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04" name="Google Shape;304;p15"/>
            <p:cNvSpPr txBox="1"/>
            <p:nvPr/>
          </p:nvSpPr>
          <p:spPr>
            <a:xfrm>
              <a:off x="3002700" y="3773802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10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05" name="Google Shape;305;p15"/>
            <p:cNvSpPr txBox="1"/>
            <p:nvPr/>
          </p:nvSpPr>
          <p:spPr>
            <a:xfrm>
              <a:off x="4399500" y="3773802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11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06" name="Google Shape;306;p15"/>
            <p:cNvSpPr txBox="1"/>
            <p:nvPr/>
          </p:nvSpPr>
          <p:spPr>
            <a:xfrm>
              <a:off x="1606125" y="455458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16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07" name="Google Shape;307;p15"/>
            <p:cNvSpPr txBox="1"/>
            <p:nvPr/>
          </p:nvSpPr>
          <p:spPr>
            <a:xfrm>
              <a:off x="3002700" y="4554580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17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08" name="Google Shape;308;p15"/>
            <p:cNvSpPr txBox="1"/>
            <p:nvPr/>
          </p:nvSpPr>
          <p:spPr>
            <a:xfrm>
              <a:off x="4399500" y="4554580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18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09" name="Google Shape;309;p15"/>
            <p:cNvSpPr txBox="1"/>
            <p:nvPr/>
          </p:nvSpPr>
          <p:spPr>
            <a:xfrm>
              <a:off x="1606125" y="5335358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23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10" name="Google Shape;310;p15"/>
            <p:cNvSpPr txBox="1"/>
            <p:nvPr/>
          </p:nvSpPr>
          <p:spPr>
            <a:xfrm>
              <a:off x="3002700" y="5335358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24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11" name="Google Shape;311;p15"/>
            <p:cNvSpPr txBox="1"/>
            <p:nvPr/>
          </p:nvSpPr>
          <p:spPr>
            <a:xfrm>
              <a:off x="4399500" y="5335358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25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12" name="Google Shape;312;p15"/>
            <p:cNvSpPr txBox="1"/>
            <p:nvPr/>
          </p:nvSpPr>
          <p:spPr>
            <a:xfrm>
              <a:off x="43998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13" name="Google Shape;313;p15"/>
            <p:cNvSpPr txBox="1"/>
            <p:nvPr/>
          </p:nvSpPr>
          <p:spPr>
            <a:xfrm>
              <a:off x="30030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14" name="Google Shape;314;p15"/>
            <p:cNvSpPr txBox="1"/>
            <p:nvPr/>
          </p:nvSpPr>
          <p:spPr>
            <a:xfrm>
              <a:off x="16062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15" name="Google Shape;315;p15"/>
            <p:cNvSpPr txBox="1"/>
            <p:nvPr/>
          </p:nvSpPr>
          <p:spPr>
            <a:xfrm>
              <a:off x="9987000" y="533535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29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16" name="Google Shape;316;p15"/>
            <p:cNvSpPr txBox="1"/>
            <p:nvPr/>
          </p:nvSpPr>
          <p:spPr>
            <a:xfrm>
              <a:off x="5796600" y="611613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17" name="Google Shape;317;p15"/>
            <p:cNvSpPr txBox="1"/>
            <p:nvPr/>
          </p:nvSpPr>
          <p:spPr>
            <a:xfrm>
              <a:off x="7193400" y="611613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18" name="Google Shape;318;p15"/>
            <p:cNvSpPr txBox="1"/>
            <p:nvPr/>
          </p:nvSpPr>
          <p:spPr>
            <a:xfrm>
              <a:off x="8590200" y="611613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19" name="Google Shape;319;p15"/>
            <p:cNvSpPr txBox="1"/>
            <p:nvPr/>
          </p:nvSpPr>
          <p:spPr>
            <a:xfrm>
              <a:off x="1606125" y="6116136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30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20" name="Google Shape;320;p15"/>
            <p:cNvSpPr txBox="1"/>
            <p:nvPr/>
          </p:nvSpPr>
          <p:spPr>
            <a:xfrm>
              <a:off x="3002700" y="6116136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31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21" name="Google Shape;321;p15"/>
            <p:cNvSpPr txBox="1"/>
            <p:nvPr/>
          </p:nvSpPr>
          <p:spPr>
            <a:xfrm>
              <a:off x="4399500" y="6116136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22" name="Google Shape;322;p15"/>
            <p:cNvSpPr txBox="1"/>
            <p:nvPr/>
          </p:nvSpPr>
          <p:spPr>
            <a:xfrm>
              <a:off x="9987000" y="611613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16"/>
          <p:cNvSpPr txBox="1"/>
          <p:nvPr/>
        </p:nvSpPr>
        <p:spPr>
          <a:xfrm>
            <a:off x="527950" y="604125"/>
            <a:ext cx="28131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4500">
                <a:solidFill>
                  <a:schemeClr val="dk2"/>
                </a:solidFill>
                <a:latin typeface="Bodoni Moda ExtraBold"/>
                <a:ea typeface="Bodoni Moda ExtraBold"/>
                <a:cs typeface="Bodoni Moda ExtraBold"/>
                <a:sym typeface="Bodoni Moda ExtraBold"/>
              </a:rPr>
              <a:t>A P R I L</a:t>
            </a:r>
            <a:endParaRPr sz="4500">
              <a:solidFill>
                <a:schemeClr val="dk2"/>
              </a:solidFill>
              <a:latin typeface="Bodoni Moda ExtraBold"/>
              <a:ea typeface="Bodoni Moda ExtraBold"/>
              <a:cs typeface="Bodoni Moda ExtraBold"/>
              <a:sym typeface="Bodoni Moda ExtraBold"/>
            </a:endParaRPr>
          </a:p>
        </p:txBody>
      </p:sp>
      <p:sp>
        <p:nvSpPr>
          <p:cNvPr id="328" name="Google Shape;328;p16"/>
          <p:cNvSpPr/>
          <p:nvPr/>
        </p:nvSpPr>
        <p:spPr>
          <a:xfrm>
            <a:off x="9142275" y="720000"/>
            <a:ext cx="1117800" cy="4422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2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rPr>
              <a:t>2025</a:t>
            </a:r>
            <a:endParaRPr b="1" sz="2100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329" name="Google Shape;329;p16"/>
          <p:cNvGrpSpPr/>
          <p:nvPr/>
        </p:nvGrpSpPr>
        <p:grpSpPr>
          <a:xfrm>
            <a:off x="544800" y="1591600"/>
            <a:ext cx="9715202" cy="5248254"/>
            <a:chOff x="544800" y="1591600"/>
            <a:chExt cx="9715202" cy="5248254"/>
          </a:xfrm>
        </p:grpSpPr>
        <p:sp>
          <p:nvSpPr>
            <p:cNvPr id="330" name="Google Shape;330;p16"/>
            <p:cNvSpPr/>
            <p:nvPr/>
          </p:nvSpPr>
          <p:spPr>
            <a:xfrm>
              <a:off x="544800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SUN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31" name="Google Shape;331;p16"/>
            <p:cNvSpPr/>
            <p:nvPr/>
          </p:nvSpPr>
          <p:spPr>
            <a:xfrm>
              <a:off x="1941600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MON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32" name="Google Shape;332;p16"/>
            <p:cNvSpPr/>
            <p:nvPr/>
          </p:nvSpPr>
          <p:spPr>
            <a:xfrm>
              <a:off x="3338401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TUE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33" name="Google Shape;333;p16"/>
            <p:cNvSpPr/>
            <p:nvPr/>
          </p:nvSpPr>
          <p:spPr>
            <a:xfrm>
              <a:off x="4735201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WED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34" name="Google Shape;334;p16"/>
            <p:cNvSpPr/>
            <p:nvPr/>
          </p:nvSpPr>
          <p:spPr>
            <a:xfrm>
              <a:off x="6132002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THU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35" name="Google Shape;335;p16"/>
            <p:cNvSpPr/>
            <p:nvPr/>
          </p:nvSpPr>
          <p:spPr>
            <a:xfrm>
              <a:off x="7528802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FRI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36" name="Google Shape;336;p16"/>
            <p:cNvSpPr/>
            <p:nvPr/>
          </p:nvSpPr>
          <p:spPr>
            <a:xfrm>
              <a:off x="8925602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SAT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37" name="Google Shape;337;p16"/>
            <p:cNvSpPr/>
            <p:nvPr/>
          </p:nvSpPr>
          <p:spPr>
            <a:xfrm>
              <a:off x="5448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38" name="Google Shape;338;p16"/>
            <p:cNvSpPr/>
            <p:nvPr/>
          </p:nvSpPr>
          <p:spPr>
            <a:xfrm>
              <a:off x="19416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39" name="Google Shape;339;p16"/>
            <p:cNvSpPr/>
            <p:nvPr/>
          </p:nvSpPr>
          <p:spPr>
            <a:xfrm>
              <a:off x="33384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40" name="Google Shape;340;p16"/>
            <p:cNvSpPr/>
            <p:nvPr/>
          </p:nvSpPr>
          <p:spPr>
            <a:xfrm>
              <a:off x="47352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41" name="Google Shape;341;p16"/>
            <p:cNvSpPr/>
            <p:nvPr/>
          </p:nvSpPr>
          <p:spPr>
            <a:xfrm>
              <a:off x="61320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42" name="Google Shape;342;p16"/>
            <p:cNvSpPr/>
            <p:nvPr/>
          </p:nvSpPr>
          <p:spPr>
            <a:xfrm>
              <a:off x="75288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43" name="Google Shape;343;p16"/>
            <p:cNvSpPr/>
            <p:nvPr/>
          </p:nvSpPr>
          <p:spPr>
            <a:xfrm>
              <a:off x="89256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44" name="Google Shape;344;p16"/>
            <p:cNvSpPr/>
            <p:nvPr/>
          </p:nvSpPr>
          <p:spPr>
            <a:xfrm>
              <a:off x="5448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45" name="Google Shape;345;p16"/>
            <p:cNvSpPr/>
            <p:nvPr/>
          </p:nvSpPr>
          <p:spPr>
            <a:xfrm>
              <a:off x="19416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46" name="Google Shape;346;p16"/>
            <p:cNvSpPr/>
            <p:nvPr/>
          </p:nvSpPr>
          <p:spPr>
            <a:xfrm>
              <a:off x="33384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47" name="Google Shape;347;p16"/>
            <p:cNvSpPr/>
            <p:nvPr/>
          </p:nvSpPr>
          <p:spPr>
            <a:xfrm>
              <a:off x="47352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48" name="Google Shape;348;p16"/>
            <p:cNvSpPr/>
            <p:nvPr/>
          </p:nvSpPr>
          <p:spPr>
            <a:xfrm>
              <a:off x="61320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49" name="Google Shape;349;p16"/>
            <p:cNvSpPr/>
            <p:nvPr/>
          </p:nvSpPr>
          <p:spPr>
            <a:xfrm>
              <a:off x="75288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50" name="Google Shape;350;p16"/>
            <p:cNvSpPr/>
            <p:nvPr/>
          </p:nvSpPr>
          <p:spPr>
            <a:xfrm>
              <a:off x="89256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51" name="Google Shape;351;p16"/>
            <p:cNvSpPr/>
            <p:nvPr/>
          </p:nvSpPr>
          <p:spPr>
            <a:xfrm>
              <a:off x="5448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52" name="Google Shape;352;p16"/>
            <p:cNvSpPr/>
            <p:nvPr/>
          </p:nvSpPr>
          <p:spPr>
            <a:xfrm>
              <a:off x="19416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53" name="Google Shape;353;p16"/>
            <p:cNvSpPr/>
            <p:nvPr/>
          </p:nvSpPr>
          <p:spPr>
            <a:xfrm>
              <a:off x="33384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54" name="Google Shape;354;p16"/>
            <p:cNvSpPr/>
            <p:nvPr/>
          </p:nvSpPr>
          <p:spPr>
            <a:xfrm>
              <a:off x="47352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55" name="Google Shape;355;p16"/>
            <p:cNvSpPr/>
            <p:nvPr/>
          </p:nvSpPr>
          <p:spPr>
            <a:xfrm>
              <a:off x="61320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56" name="Google Shape;356;p16"/>
            <p:cNvSpPr/>
            <p:nvPr/>
          </p:nvSpPr>
          <p:spPr>
            <a:xfrm>
              <a:off x="75288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57" name="Google Shape;357;p16"/>
            <p:cNvSpPr/>
            <p:nvPr/>
          </p:nvSpPr>
          <p:spPr>
            <a:xfrm>
              <a:off x="89256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58" name="Google Shape;358;p16"/>
            <p:cNvSpPr/>
            <p:nvPr/>
          </p:nvSpPr>
          <p:spPr>
            <a:xfrm>
              <a:off x="5448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59" name="Google Shape;359;p16"/>
            <p:cNvSpPr/>
            <p:nvPr/>
          </p:nvSpPr>
          <p:spPr>
            <a:xfrm>
              <a:off x="19416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60" name="Google Shape;360;p16"/>
            <p:cNvSpPr/>
            <p:nvPr/>
          </p:nvSpPr>
          <p:spPr>
            <a:xfrm>
              <a:off x="33384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61" name="Google Shape;361;p16"/>
            <p:cNvSpPr/>
            <p:nvPr/>
          </p:nvSpPr>
          <p:spPr>
            <a:xfrm>
              <a:off x="47352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62" name="Google Shape;362;p16"/>
            <p:cNvSpPr/>
            <p:nvPr/>
          </p:nvSpPr>
          <p:spPr>
            <a:xfrm>
              <a:off x="61320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63" name="Google Shape;363;p16"/>
            <p:cNvSpPr/>
            <p:nvPr/>
          </p:nvSpPr>
          <p:spPr>
            <a:xfrm>
              <a:off x="75288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64" name="Google Shape;364;p16"/>
            <p:cNvSpPr/>
            <p:nvPr/>
          </p:nvSpPr>
          <p:spPr>
            <a:xfrm>
              <a:off x="89256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65" name="Google Shape;365;p16"/>
            <p:cNvSpPr/>
            <p:nvPr/>
          </p:nvSpPr>
          <p:spPr>
            <a:xfrm>
              <a:off x="5448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66" name="Google Shape;366;p16"/>
            <p:cNvSpPr/>
            <p:nvPr/>
          </p:nvSpPr>
          <p:spPr>
            <a:xfrm>
              <a:off x="19416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67" name="Google Shape;367;p16"/>
            <p:cNvSpPr/>
            <p:nvPr/>
          </p:nvSpPr>
          <p:spPr>
            <a:xfrm>
              <a:off x="33384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68" name="Google Shape;368;p16"/>
            <p:cNvSpPr/>
            <p:nvPr/>
          </p:nvSpPr>
          <p:spPr>
            <a:xfrm>
              <a:off x="47352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69" name="Google Shape;369;p16"/>
            <p:cNvSpPr/>
            <p:nvPr/>
          </p:nvSpPr>
          <p:spPr>
            <a:xfrm>
              <a:off x="61320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70" name="Google Shape;370;p16"/>
            <p:cNvSpPr/>
            <p:nvPr/>
          </p:nvSpPr>
          <p:spPr>
            <a:xfrm>
              <a:off x="75288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71" name="Google Shape;371;p16"/>
            <p:cNvSpPr/>
            <p:nvPr/>
          </p:nvSpPr>
          <p:spPr>
            <a:xfrm>
              <a:off x="89256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372" name="Google Shape;372;p16"/>
          <p:cNvGrpSpPr/>
          <p:nvPr/>
        </p:nvGrpSpPr>
        <p:grpSpPr>
          <a:xfrm>
            <a:off x="1606125" y="2212225"/>
            <a:ext cx="8653875" cy="3983526"/>
            <a:chOff x="1606125" y="2212225"/>
            <a:chExt cx="8653875" cy="3983526"/>
          </a:xfrm>
        </p:grpSpPr>
        <p:sp>
          <p:nvSpPr>
            <p:cNvPr id="373" name="Google Shape;373;p16"/>
            <p:cNvSpPr txBox="1"/>
            <p:nvPr/>
          </p:nvSpPr>
          <p:spPr>
            <a:xfrm>
              <a:off x="57966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74" name="Google Shape;374;p16"/>
            <p:cNvSpPr txBox="1"/>
            <p:nvPr/>
          </p:nvSpPr>
          <p:spPr>
            <a:xfrm>
              <a:off x="71934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3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75" name="Google Shape;375;p16"/>
            <p:cNvSpPr txBox="1"/>
            <p:nvPr/>
          </p:nvSpPr>
          <p:spPr>
            <a:xfrm>
              <a:off x="85902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4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76" name="Google Shape;376;p16"/>
            <p:cNvSpPr txBox="1"/>
            <p:nvPr/>
          </p:nvSpPr>
          <p:spPr>
            <a:xfrm>
              <a:off x="99870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5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77" name="Google Shape;377;p16"/>
            <p:cNvSpPr txBox="1"/>
            <p:nvPr/>
          </p:nvSpPr>
          <p:spPr>
            <a:xfrm>
              <a:off x="5796600" y="315148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9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78" name="Google Shape;378;p16"/>
            <p:cNvSpPr txBox="1"/>
            <p:nvPr/>
          </p:nvSpPr>
          <p:spPr>
            <a:xfrm>
              <a:off x="7193400" y="315148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10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79" name="Google Shape;379;p16"/>
            <p:cNvSpPr txBox="1"/>
            <p:nvPr/>
          </p:nvSpPr>
          <p:spPr>
            <a:xfrm>
              <a:off x="8590200" y="315148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11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80" name="Google Shape;380;p16"/>
            <p:cNvSpPr txBox="1"/>
            <p:nvPr/>
          </p:nvSpPr>
          <p:spPr>
            <a:xfrm>
              <a:off x="9987000" y="315148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12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81" name="Google Shape;381;p16"/>
            <p:cNvSpPr txBox="1"/>
            <p:nvPr/>
          </p:nvSpPr>
          <p:spPr>
            <a:xfrm>
              <a:off x="5796600" y="409073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16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82" name="Google Shape;382;p16"/>
            <p:cNvSpPr txBox="1"/>
            <p:nvPr/>
          </p:nvSpPr>
          <p:spPr>
            <a:xfrm>
              <a:off x="7193400" y="409073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17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83" name="Google Shape;383;p16"/>
            <p:cNvSpPr txBox="1"/>
            <p:nvPr/>
          </p:nvSpPr>
          <p:spPr>
            <a:xfrm>
              <a:off x="8590200" y="409073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18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84" name="Google Shape;384;p16"/>
            <p:cNvSpPr txBox="1"/>
            <p:nvPr/>
          </p:nvSpPr>
          <p:spPr>
            <a:xfrm>
              <a:off x="9987000" y="409073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19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85" name="Google Shape;385;p16"/>
            <p:cNvSpPr txBox="1"/>
            <p:nvPr/>
          </p:nvSpPr>
          <p:spPr>
            <a:xfrm>
              <a:off x="5796600" y="502999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23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86" name="Google Shape;386;p16"/>
            <p:cNvSpPr txBox="1"/>
            <p:nvPr/>
          </p:nvSpPr>
          <p:spPr>
            <a:xfrm>
              <a:off x="7193400" y="502999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24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87" name="Google Shape;387;p16"/>
            <p:cNvSpPr txBox="1"/>
            <p:nvPr/>
          </p:nvSpPr>
          <p:spPr>
            <a:xfrm>
              <a:off x="8590200" y="502999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25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88" name="Google Shape;388;p16"/>
            <p:cNvSpPr txBox="1"/>
            <p:nvPr/>
          </p:nvSpPr>
          <p:spPr>
            <a:xfrm>
              <a:off x="9987000" y="502999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26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89" name="Google Shape;389;p16"/>
            <p:cNvSpPr txBox="1"/>
            <p:nvPr/>
          </p:nvSpPr>
          <p:spPr>
            <a:xfrm>
              <a:off x="5796600" y="59692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30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90" name="Google Shape;390;p16"/>
            <p:cNvSpPr txBox="1"/>
            <p:nvPr/>
          </p:nvSpPr>
          <p:spPr>
            <a:xfrm>
              <a:off x="7193400" y="59692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91" name="Google Shape;391;p16"/>
            <p:cNvSpPr txBox="1"/>
            <p:nvPr/>
          </p:nvSpPr>
          <p:spPr>
            <a:xfrm>
              <a:off x="8590200" y="59692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92" name="Google Shape;392;p16"/>
            <p:cNvSpPr txBox="1"/>
            <p:nvPr/>
          </p:nvSpPr>
          <p:spPr>
            <a:xfrm>
              <a:off x="1606125" y="315150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6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93" name="Google Shape;393;p16"/>
            <p:cNvSpPr txBox="1"/>
            <p:nvPr/>
          </p:nvSpPr>
          <p:spPr>
            <a:xfrm>
              <a:off x="3002700" y="3151500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7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94" name="Google Shape;394;p16"/>
            <p:cNvSpPr txBox="1"/>
            <p:nvPr/>
          </p:nvSpPr>
          <p:spPr>
            <a:xfrm>
              <a:off x="4399500" y="3151500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8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95" name="Google Shape;395;p16"/>
            <p:cNvSpPr txBox="1"/>
            <p:nvPr/>
          </p:nvSpPr>
          <p:spPr>
            <a:xfrm>
              <a:off x="1606125" y="40907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13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96" name="Google Shape;396;p16"/>
            <p:cNvSpPr txBox="1"/>
            <p:nvPr/>
          </p:nvSpPr>
          <p:spPr>
            <a:xfrm>
              <a:off x="3002700" y="4090750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14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97" name="Google Shape;397;p16"/>
            <p:cNvSpPr txBox="1"/>
            <p:nvPr/>
          </p:nvSpPr>
          <p:spPr>
            <a:xfrm>
              <a:off x="4399500" y="4090750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15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98" name="Google Shape;398;p16"/>
            <p:cNvSpPr txBox="1"/>
            <p:nvPr/>
          </p:nvSpPr>
          <p:spPr>
            <a:xfrm>
              <a:off x="1606125" y="503000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20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399" name="Google Shape;399;p16"/>
            <p:cNvSpPr txBox="1"/>
            <p:nvPr/>
          </p:nvSpPr>
          <p:spPr>
            <a:xfrm>
              <a:off x="3002700" y="5030001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21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00" name="Google Shape;400;p16"/>
            <p:cNvSpPr txBox="1"/>
            <p:nvPr/>
          </p:nvSpPr>
          <p:spPr>
            <a:xfrm>
              <a:off x="4399500" y="5030001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22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01" name="Google Shape;401;p16"/>
            <p:cNvSpPr txBox="1"/>
            <p:nvPr/>
          </p:nvSpPr>
          <p:spPr>
            <a:xfrm>
              <a:off x="1606125" y="596925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27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02" name="Google Shape;402;p16"/>
            <p:cNvSpPr txBox="1"/>
            <p:nvPr/>
          </p:nvSpPr>
          <p:spPr>
            <a:xfrm>
              <a:off x="3002700" y="5969251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28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03" name="Google Shape;403;p16"/>
            <p:cNvSpPr txBox="1"/>
            <p:nvPr/>
          </p:nvSpPr>
          <p:spPr>
            <a:xfrm>
              <a:off x="4399500" y="5969251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29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04" name="Google Shape;404;p16"/>
            <p:cNvSpPr txBox="1"/>
            <p:nvPr/>
          </p:nvSpPr>
          <p:spPr>
            <a:xfrm>
              <a:off x="43998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05" name="Google Shape;405;p16"/>
            <p:cNvSpPr txBox="1"/>
            <p:nvPr/>
          </p:nvSpPr>
          <p:spPr>
            <a:xfrm>
              <a:off x="30030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06" name="Google Shape;406;p16"/>
            <p:cNvSpPr txBox="1"/>
            <p:nvPr/>
          </p:nvSpPr>
          <p:spPr>
            <a:xfrm>
              <a:off x="16062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07" name="Google Shape;407;p16"/>
            <p:cNvSpPr txBox="1"/>
            <p:nvPr/>
          </p:nvSpPr>
          <p:spPr>
            <a:xfrm>
              <a:off x="9987000" y="59692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cxnSp>
        <p:nvCxnSpPr>
          <p:cNvPr id="408" name="Google Shape;408;p16"/>
          <p:cNvCxnSpPr/>
          <p:nvPr/>
        </p:nvCxnSpPr>
        <p:spPr>
          <a:xfrm>
            <a:off x="3437575" y="1162200"/>
            <a:ext cx="68217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2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17"/>
          <p:cNvSpPr txBox="1"/>
          <p:nvPr/>
        </p:nvSpPr>
        <p:spPr>
          <a:xfrm>
            <a:off x="527950" y="604125"/>
            <a:ext cx="21381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4500">
                <a:solidFill>
                  <a:schemeClr val="dk2"/>
                </a:solidFill>
                <a:latin typeface="Bodoni Moda ExtraBold"/>
                <a:ea typeface="Bodoni Moda ExtraBold"/>
                <a:cs typeface="Bodoni Moda ExtraBold"/>
                <a:sym typeface="Bodoni Moda ExtraBold"/>
              </a:rPr>
              <a:t>M A Y</a:t>
            </a:r>
            <a:endParaRPr sz="4500">
              <a:solidFill>
                <a:schemeClr val="dk2"/>
              </a:solidFill>
              <a:latin typeface="Bodoni Moda ExtraBold"/>
              <a:ea typeface="Bodoni Moda ExtraBold"/>
              <a:cs typeface="Bodoni Moda ExtraBold"/>
              <a:sym typeface="Bodoni Moda ExtraBold"/>
            </a:endParaRPr>
          </a:p>
        </p:txBody>
      </p:sp>
      <p:sp>
        <p:nvSpPr>
          <p:cNvPr id="414" name="Google Shape;414;p17"/>
          <p:cNvSpPr/>
          <p:nvPr/>
        </p:nvSpPr>
        <p:spPr>
          <a:xfrm>
            <a:off x="9142275" y="720000"/>
            <a:ext cx="1117800" cy="4422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2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rPr>
              <a:t>2025</a:t>
            </a:r>
            <a:endParaRPr b="1" sz="2100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415" name="Google Shape;415;p17"/>
          <p:cNvGrpSpPr/>
          <p:nvPr/>
        </p:nvGrpSpPr>
        <p:grpSpPr>
          <a:xfrm>
            <a:off x="544800" y="1591600"/>
            <a:ext cx="9715202" cy="5248254"/>
            <a:chOff x="544800" y="1591600"/>
            <a:chExt cx="9715202" cy="5248254"/>
          </a:xfrm>
        </p:grpSpPr>
        <p:sp>
          <p:nvSpPr>
            <p:cNvPr id="416" name="Google Shape;416;p17"/>
            <p:cNvSpPr/>
            <p:nvPr/>
          </p:nvSpPr>
          <p:spPr>
            <a:xfrm>
              <a:off x="544800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SUN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17" name="Google Shape;417;p17"/>
            <p:cNvSpPr/>
            <p:nvPr/>
          </p:nvSpPr>
          <p:spPr>
            <a:xfrm>
              <a:off x="1941600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MON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18" name="Google Shape;418;p17"/>
            <p:cNvSpPr/>
            <p:nvPr/>
          </p:nvSpPr>
          <p:spPr>
            <a:xfrm>
              <a:off x="3338401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TUE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19" name="Google Shape;419;p17"/>
            <p:cNvSpPr/>
            <p:nvPr/>
          </p:nvSpPr>
          <p:spPr>
            <a:xfrm>
              <a:off x="4735201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WED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20" name="Google Shape;420;p17"/>
            <p:cNvSpPr/>
            <p:nvPr/>
          </p:nvSpPr>
          <p:spPr>
            <a:xfrm>
              <a:off x="6132002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THU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21" name="Google Shape;421;p17"/>
            <p:cNvSpPr/>
            <p:nvPr/>
          </p:nvSpPr>
          <p:spPr>
            <a:xfrm>
              <a:off x="7528802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FRI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22" name="Google Shape;422;p17"/>
            <p:cNvSpPr/>
            <p:nvPr/>
          </p:nvSpPr>
          <p:spPr>
            <a:xfrm>
              <a:off x="8925602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SAT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23" name="Google Shape;423;p17"/>
            <p:cNvSpPr/>
            <p:nvPr/>
          </p:nvSpPr>
          <p:spPr>
            <a:xfrm>
              <a:off x="5448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24" name="Google Shape;424;p17"/>
            <p:cNvSpPr/>
            <p:nvPr/>
          </p:nvSpPr>
          <p:spPr>
            <a:xfrm>
              <a:off x="19416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25" name="Google Shape;425;p17"/>
            <p:cNvSpPr/>
            <p:nvPr/>
          </p:nvSpPr>
          <p:spPr>
            <a:xfrm>
              <a:off x="33384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26" name="Google Shape;426;p17"/>
            <p:cNvSpPr/>
            <p:nvPr/>
          </p:nvSpPr>
          <p:spPr>
            <a:xfrm>
              <a:off x="47352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27" name="Google Shape;427;p17"/>
            <p:cNvSpPr/>
            <p:nvPr/>
          </p:nvSpPr>
          <p:spPr>
            <a:xfrm>
              <a:off x="61320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28" name="Google Shape;428;p17"/>
            <p:cNvSpPr/>
            <p:nvPr/>
          </p:nvSpPr>
          <p:spPr>
            <a:xfrm>
              <a:off x="75288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29" name="Google Shape;429;p17"/>
            <p:cNvSpPr/>
            <p:nvPr/>
          </p:nvSpPr>
          <p:spPr>
            <a:xfrm>
              <a:off x="89256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30" name="Google Shape;430;p17"/>
            <p:cNvSpPr/>
            <p:nvPr/>
          </p:nvSpPr>
          <p:spPr>
            <a:xfrm>
              <a:off x="5448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31" name="Google Shape;431;p17"/>
            <p:cNvSpPr/>
            <p:nvPr/>
          </p:nvSpPr>
          <p:spPr>
            <a:xfrm>
              <a:off x="19416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32" name="Google Shape;432;p17"/>
            <p:cNvSpPr/>
            <p:nvPr/>
          </p:nvSpPr>
          <p:spPr>
            <a:xfrm>
              <a:off x="33384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33" name="Google Shape;433;p17"/>
            <p:cNvSpPr/>
            <p:nvPr/>
          </p:nvSpPr>
          <p:spPr>
            <a:xfrm>
              <a:off x="47352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34" name="Google Shape;434;p17"/>
            <p:cNvSpPr/>
            <p:nvPr/>
          </p:nvSpPr>
          <p:spPr>
            <a:xfrm>
              <a:off x="61320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35" name="Google Shape;435;p17"/>
            <p:cNvSpPr/>
            <p:nvPr/>
          </p:nvSpPr>
          <p:spPr>
            <a:xfrm>
              <a:off x="75288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36" name="Google Shape;436;p17"/>
            <p:cNvSpPr/>
            <p:nvPr/>
          </p:nvSpPr>
          <p:spPr>
            <a:xfrm>
              <a:off x="89256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37" name="Google Shape;437;p17"/>
            <p:cNvSpPr/>
            <p:nvPr/>
          </p:nvSpPr>
          <p:spPr>
            <a:xfrm>
              <a:off x="5448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38" name="Google Shape;438;p17"/>
            <p:cNvSpPr/>
            <p:nvPr/>
          </p:nvSpPr>
          <p:spPr>
            <a:xfrm>
              <a:off x="19416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39" name="Google Shape;439;p17"/>
            <p:cNvSpPr/>
            <p:nvPr/>
          </p:nvSpPr>
          <p:spPr>
            <a:xfrm>
              <a:off x="33384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40" name="Google Shape;440;p17"/>
            <p:cNvSpPr/>
            <p:nvPr/>
          </p:nvSpPr>
          <p:spPr>
            <a:xfrm>
              <a:off x="47352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41" name="Google Shape;441;p17"/>
            <p:cNvSpPr/>
            <p:nvPr/>
          </p:nvSpPr>
          <p:spPr>
            <a:xfrm>
              <a:off x="61320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42" name="Google Shape;442;p17"/>
            <p:cNvSpPr/>
            <p:nvPr/>
          </p:nvSpPr>
          <p:spPr>
            <a:xfrm>
              <a:off x="75288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43" name="Google Shape;443;p17"/>
            <p:cNvSpPr/>
            <p:nvPr/>
          </p:nvSpPr>
          <p:spPr>
            <a:xfrm>
              <a:off x="89256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44" name="Google Shape;444;p17"/>
            <p:cNvSpPr/>
            <p:nvPr/>
          </p:nvSpPr>
          <p:spPr>
            <a:xfrm>
              <a:off x="5448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45" name="Google Shape;445;p17"/>
            <p:cNvSpPr/>
            <p:nvPr/>
          </p:nvSpPr>
          <p:spPr>
            <a:xfrm>
              <a:off x="19416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46" name="Google Shape;446;p17"/>
            <p:cNvSpPr/>
            <p:nvPr/>
          </p:nvSpPr>
          <p:spPr>
            <a:xfrm>
              <a:off x="33384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47" name="Google Shape;447;p17"/>
            <p:cNvSpPr/>
            <p:nvPr/>
          </p:nvSpPr>
          <p:spPr>
            <a:xfrm>
              <a:off x="47352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48" name="Google Shape;448;p17"/>
            <p:cNvSpPr/>
            <p:nvPr/>
          </p:nvSpPr>
          <p:spPr>
            <a:xfrm>
              <a:off x="61320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49" name="Google Shape;449;p17"/>
            <p:cNvSpPr/>
            <p:nvPr/>
          </p:nvSpPr>
          <p:spPr>
            <a:xfrm>
              <a:off x="75288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50" name="Google Shape;450;p17"/>
            <p:cNvSpPr/>
            <p:nvPr/>
          </p:nvSpPr>
          <p:spPr>
            <a:xfrm>
              <a:off x="89256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51" name="Google Shape;451;p17"/>
            <p:cNvSpPr/>
            <p:nvPr/>
          </p:nvSpPr>
          <p:spPr>
            <a:xfrm>
              <a:off x="5448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52" name="Google Shape;452;p17"/>
            <p:cNvSpPr/>
            <p:nvPr/>
          </p:nvSpPr>
          <p:spPr>
            <a:xfrm>
              <a:off x="19416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53" name="Google Shape;453;p17"/>
            <p:cNvSpPr/>
            <p:nvPr/>
          </p:nvSpPr>
          <p:spPr>
            <a:xfrm>
              <a:off x="33384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54" name="Google Shape;454;p17"/>
            <p:cNvSpPr/>
            <p:nvPr/>
          </p:nvSpPr>
          <p:spPr>
            <a:xfrm>
              <a:off x="47352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55" name="Google Shape;455;p17"/>
            <p:cNvSpPr/>
            <p:nvPr/>
          </p:nvSpPr>
          <p:spPr>
            <a:xfrm>
              <a:off x="61320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56" name="Google Shape;456;p17"/>
            <p:cNvSpPr/>
            <p:nvPr/>
          </p:nvSpPr>
          <p:spPr>
            <a:xfrm>
              <a:off x="75288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57" name="Google Shape;457;p17"/>
            <p:cNvSpPr/>
            <p:nvPr/>
          </p:nvSpPr>
          <p:spPr>
            <a:xfrm>
              <a:off x="89256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458" name="Google Shape;458;p17"/>
          <p:cNvGrpSpPr/>
          <p:nvPr/>
        </p:nvGrpSpPr>
        <p:grpSpPr>
          <a:xfrm>
            <a:off x="1606125" y="2212225"/>
            <a:ext cx="8653875" cy="3983526"/>
            <a:chOff x="1606125" y="2212225"/>
            <a:chExt cx="8653875" cy="3983526"/>
          </a:xfrm>
        </p:grpSpPr>
        <p:sp>
          <p:nvSpPr>
            <p:cNvPr id="459" name="Google Shape;459;p17"/>
            <p:cNvSpPr txBox="1"/>
            <p:nvPr/>
          </p:nvSpPr>
          <p:spPr>
            <a:xfrm>
              <a:off x="57966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60" name="Google Shape;460;p17"/>
            <p:cNvSpPr txBox="1"/>
            <p:nvPr/>
          </p:nvSpPr>
          <p:spPr>
            <a:xfrm>
              <a:off x="71934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61" name="Google Shape;461;p17"/>
            <p:cNvSpPr txBox="1"/>
            <p:nvPr/>
          </p:nvSpPr>
          <p:spPr>
            <a:xfrm>
              <a:off x="85902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62" name="Google Shape;462;p17"/>
            <p:cNvSpPr txBox="1"/>
            <p:nvPr/>
          </p:nvSpPr>
          <p:spPr>
            <a:xfrm>
              <a:off x="99870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3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63" name="Google Shape;463;p17"/>
            <p:cNvSpPr txBox="1"/>
            <p:nvPr/>
          </p:nvSpPr>
          <p:spPr>
            <a:xfrm>
              <a:off x="5796600" y="315148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7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64" name="Google Shape;464;p17"/>
            <p:cNvSpPr txBox="1"/>
            <p:nvPr/>
          </p:nvSpPr>
          <p:spPr>
            <a:xfrm>
              <a:off x="7193400" y="315148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8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65" name="Google Shape;465;p17"/>
            <p:cNvSpPr txBox="1"/>
            <p:nvPr/>
          </p:nvSpPr>
          <p:spPr>
            <a:xfrm>
              <a:off x="8590200" y="315148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9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66" name="Google Shape;466;p17"/>
            <p:cNvSpPr txBox="1"/>
            <p:nvPr/>
          </p:nvSpPr>
          <p:spPr>
            <a:xfrm>
              <a:off x="9987000" y="315148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10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67" name="Google Shape;467;p17"/>
            <p:cNvSpPr txBox="1"/>
            <p:nvPr/>
          </p:nvSpPr>
          <p:spPr>
            <a:xfrm>
              <a:off x="5796600" y="409073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14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68" name="Google Shape;468;p17"/>
            <p:cNvSpPr txBox="1"/>
            <p:nvPr/>
          </p:nvSpPr>
          <p:spPr>
            <a:xfrm>
              <a:off x="7193400" y="409073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15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69" name="Google Shape;469;p17"/>
            <p:cNvSpPr txBox="1"/>
            <p:nvPr/>
          </p:nvSpPr>
          <p:spPr>
            <a:xfrm>
              <a:off x="8590200" y="409073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16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70" name="Google Shape;470;p17"/>
            <p:cNvSpPr txBox="1"/>
            <p:nvPr/>
          </p:nvSpPr>
          <p:spPr>
            <a:xfrm>
              <a:off x="9987000" y="409073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17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71" name="Google Shape;471;p17"/>
            <p:cNvSpPr txBox="1"/>
            <p:nvPr/>
          </p:nvSpPr>
          <p:spPr>
            <a:xfrm>
              <a:off x="5796600" y="502999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21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72" name="Google Shape;472;p17"/>
            <p:cNvSpPr txBox="1"/>
            <p:nvPr/>
          </p:nvSpPr>
          <p:spPr>
            <a:xfrm>
              <a:off x="7193400" y="502999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22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73" name="Google Shape;473;p17"/>
            <p:cNvSpPr txBox="1"/>
            <p:nvPr/>
          </p:nvSpPr>
          <p:spPr>
            <a:xfrm>
              <a:off x="8590200" y="502999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23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74" name="Google Shape;474;p17"/>
            <p:cNvSpPr txBox="1"/>
            <p:nvPr/>
          </p:nvSpPr>
          <p:spPr>
            <a:xfrm>
              <a:off x="9987000" y="502999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24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75" name="Google Shape;475;p17"/>
            <p:cNvSpPr txBox="1"/>
            <p:nvPr/>
          </p:nvSpPr>
          <p:spPr>
            <a:xfrm>
              <a:off x="5796600" y="59692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28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76" name="Google Shape;476;p17"/>
            <p:cNvSpPr txBox="1"/>
            <p:nvPr/>
          </p:nvSpPr>
          <p:spPr>
            <a:xfrm>
              <a:off x="7193400" y="59692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29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77" name="Google Shape;477;p17"/>
            <p:cNvSpPr txBox="1"/>
            <p:nvPr/>
          </p:nvSpPr>
          <p:spPr>
            <a:xfrm>
              <a:off x="8590200" y="59692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30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78" name="Google Shape;478;p17"/>
            <p:cNvSpPr txBox="1"/>
            <p:nvPr/>
          </p:nvSpPr>
          <p:spPr>
            <a:xfrm>
              <a:off x="1606125" y="315150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4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79" name="Google Shape;479;p17"/>
            <p:cNvSpPr txBox="1"/>
            <p:nvPr/>
          </p:nvSpPr>
          <p:spPr>
            <a:xfrm>
              <a:off x="3002700" y="3151500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5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80" name="Google Shape;480;p17"/>
            <p:cNvSpPr txBox="1"/>
            <p:nvPr/>
          </p:nvSpPr>
          <p:spPr>
            <a:xfrm>
              <a:off x="4399500" y="3151500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6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81" name="Google Shape;481;p17"/>
            <p:cNvSpPr txBox="1"/>
            <p:nvPr/>
          </p:nvSpPr>
          <p:spPr>
            <a:xfrm>
              <a:off x="1606125" y="40907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11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82" name="Google Shape;482;p17"/>
            <p:cNvSpPr txBox="1"/>
            <p:nvPr/>
          </p:nvSpPr>
          <p:spPr>
            <a:xfrm>
              <a:off x="3002700" y="4090750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12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83" name="Google Shape;483;p17"/>
            <p:cNvSpPr txBox="1"/>
            <p:nvPr/>
          </p:nvSpPr>
          <p:spPr>
            <a:xfrm>
              <a:off x="4399500" y="4090750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13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84" name="Google Shape;484;p17"/>
            <p:cNvSpPr txBox="1"/>
            <p:nvPr/>
          </p:nvSpPr>
          <p:spPr>
            <a:xfrm>
              <a:off x="1606125" y="503000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18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85" name="Google Shape;485;p17"/>
            <p:cNvSpPr txBox="1"/>
            <p:nvPr/>
          </p:nvSpPr>
          <p:spPr>
            <a:xfrm>
              <a:off x="3002700" y="5030001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19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86" name="Google Shape;486;p17"/>
            <p:cNvSpPr txBox="1"/>
            <p:nvPr/>
          </p:nvSpPr>
          <p:spPr>
            <a:xfrm>
              <a:off x="4399500" y="5030001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20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87" name="Google Shape;487;p17"/>
            <p:cNvSpPr txBox="1"/>
            <p:nvPr/>
          </p:nvSpPr>
          <p:spPr>
            <a:xfrm>
              <a:off x="1606125" y="596925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25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88" name="Google Shape;488;p17"/>
            <p:cNvSpPr txBox="1"/>
            <p:nvPr/>
          </p:nvSpPr>
          <p:spPr>
            <a:xfrm>
              <a:off x="3002700" y="5969251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26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89" name="Google Shape;489;p17"/>
            <p:cNvSpPr txBox="1"/>
            <p:nvPr/>
          </p:nvSpPr>
          <p:spPr>
            <a:xfrm>
              <a:off x="4399500" y="5969251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27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90" name="Google Shape;490;p17"/>
            <p:cNvSpPr txBox="1"/>
            <p:nvPr/>
          </p:nvSpPr>
          <p:spPr>
            <a:xfrm>
              <a:off x="43998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91" name="Google Shape;491;p17"/>
            <p:cNvSpPr txBox="1"/>
            <p:nvPr/>
          </p:nvSpPr>
          <p:spPr>
            <a:xfrm>
              <a:off x="30030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92" name="Google Shape;492;p17"/>
            <p:cNvSpPr txBox="1"/>
            <p:nvPr/>
          </p:nvSpPr>
          <p:spPr>
            <a:xfrm>
              <a:off x="16062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493" name="Google Shape;493;p17"/>
            <p:cNvSpPr txBox="1"/>
            <p:nvPr/>
          </p:nvSpPr>
          <p:spPr>
            <a:xfrm>
              <a:off x="9987000" y="59692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31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cxnSp>
        <p:nvCxnSpPr>
          <p:cNvPr id="494" name="Google Shape;494;p17"/>
          <p:cNvCxnSpPr/>
          <p:nvPr/>
        </p:nvCxnSpPr>
        <p:spPr>
          <a:xfrm>
            <a:off x="2613000" y="1162200"/>
            <a:ext cx="76464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8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p18"/>
          <p:cNvSpPr txBox="1"/>
          <p:nvPr/>
        </p:nvSpPr>
        <p:spPr>
          <a:xfrm>
            <a:off x="527950" y="604125"/>
            <a:ext cx="23691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4500">
                <a:solidFill>
                  <a:schemeClr val="dk2"/>
                </a:solidFill>
                <a:latin typeface="Bodoni Moda ExtraBold"/>
                <a:ea typeface="Bodoni Moda ExtraBold"/>
                <a:cs typeface="Bodoni Moda ExtraBold"/>
                <a:sym typeface="Bodoni Moda ExtraBold"/>
              </a:rPr>
              <a:t>J U N E</a:t>
            </a:r>
            <a:endParaRPr sz="4500">
              <a:solidFill>
                <a:schemeClr val="dk2"/>
              </a:solidFill>
              <a:latin typeface="Bodoni Moda ExtraBold"/>
              <a:ea typeface="Bodoni Moda ExtraBold"/>
              <a:cs typeface="Bodoni Moda ExtraBold"/>
              <a:sym typeface="Bodoni Moda ExtraBold"/>
            </a:endParaRPr>
          </a:p>
        </p:txBody>
      </p:sp>
      <p:sp>
        <p:nvSpPr>
          <p:cNvPr id="500" name="Google Shape;500;p18"/>
          <p:cNvSpPr/>
          <p:nvPr/>
        </p:nvSpPr>
        <p:spPr>
          <a:xfrm>
            <a:off x="9142275" y="720000"/>
            <a:ext cx="1117800" cy="4422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2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rPr>
              <a:t>2025</a:t>
            </a:r>
            <a:endParaRPr b="1" sz="2100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501" name="Google Shape;501;p18"/>
          <p:cNvGrpSpPr/>
          <p:nvPr/>
        </p:nvGrpSpPr>
        <p:grpSpPr>
          <a:xfrm>
            <a:off x="544800" y="1591600"/>
            <a:ext cx="9715202" cy="5248254"/>
            <a:chOff x="544800" y="1591600"/>
            <a:chExt cx="9715202" cy="5248254"/>
          </a:xfrm>
        </p:grpSpPr>
        <p:sp>
          <p:nvSpPr>
            <p:cNvPr id="502" name="Google Shape;502;p18"/>
            <p:cNvSpPr/>
            <p:nvPr/>
          </p:nvSpPr>
          <p:spPr>
            <a:xfrm>
              <a:off x="544800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SUN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03" name="Google Shape;503;p18"/>
            <p:cNvSpPr/>
            <p:nvPr/>
          </p:nvSpPr>
          <p:spPr>
            <a:xfrm>
              <a:off x="1941600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MON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04" name="Google Shape;504;p18"/>
            <p:cNvSpPr/>
            <p:nvPr/>
          </p:nvSpPr>
          <p:spPr>
            <a:xfrm>
              <a:off x="3338401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TUE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05" name="Google Shape;505;p18"/>
            <p:cNvSpPr/>
            <p:nvPr/>
          </p:nvSpPr>
          <p:spPr>
            <a:xfrm>
              <a:off x="4735201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WED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06" name="Google Shape;506;p18"/>
            <p:cNvSpPr/>
            <p:nvPr/>
          </p:nvSpPr>
          <p:spPr>
            <a:xfrm>
              <a:off x="6132002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THU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07" name="Google Shape;507;p18"/>
            <p:cNvSpPr/>
            <p:nvPr/>
          </p:nvSpPr>
          <p:spPr>
            <a:xfrm>
              <a:off x="7528802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FRI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08" name="Google Shape;508;p18"/>
            <p:cNvSpPr/>
            <p:nvPr/>
          </p:nvSpPr>
          <p:spPr>
            <a:xfrm>
              <a:off x="8925602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SAT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09" name="Google Shape;509;p18"/>
            <p:cNvSpPr/>
            <p:nvPr/>
          </p:nvSpPr>
          <p:spPr>
            <a:xfrm>
              <a:off x="5448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10" name="Google Shape;510;p18"/>
            <p:cNvSpPr/>
            <p:nvPr/>
          </p:nvSpPr>
          <p:spPr>
            <a:xfrm>
              <a:off x="19416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11" name="Google Shape;511;p18"/>
            <p:cNvSpPr/>
            <p:nvPr/>
          </p:nvSpPr>
          <p:spPr>
            <a:xfrm>
              <a:off x="33384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12" name="Google Shape;512;p18"/>
            <p:cNvSpPr/>
            <p:nvPr/>
          </p:nvSpPr>
          <p:spPr>
            <a:xfrm>
              <a:off x="47352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13" name="Google Shape;513;p18"/>
            <p:cNvSpPr/>
            <p:nvPr/>
          </p:nvSpPr>
          <p:spPr>
            <a:xfrm>
              <a:off x="61320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14" name="Google Shape;514;p18"/>
            <p:cNvSpPr/>
            <p:nvPr/>
          </p:nvSpPr>
          <p:spPr>
            <a:xfrm>
              <a:off x="75288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15" name="Google Shape;515;p18"/>
            <p:cNvSpPr/>
            <p:nvPr/>
          </p:nvSpPr>
          <p:spPr>
            <a:xfrm>
              <a:off x="89256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16" name="Google Shape;516;p18"/>
            <p:cNvSpPr/>
            <p:nvPr/>
          </p:nvSpPr>
          <p:spPr>
            <a:xfrm>
              <a:off x="5448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17" name="Google Shape;517;p18"/>
            <p:cNvSpPr/>
            <p:nvPr/>
          </p:nvSpPr>
          <p:spPr>
            <a:xfrm>
              <a:off x="19416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18" name="Google Shape;518;p18"/>
            <p:cNvSpPr/>
            <p:nvPr/>
          </p:nvSpPr>
          <p:spPr>
            <a:xfrm>
              <a:off x="33384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19" name="Google Shape;519;p18"/>
            <p:cNvSpPr/>
            <p:nvPr/>
          </p:nvSpPr>
          <p:spPr>
            <a:xfrm>
              <a:off x="47352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20" name="Google Shape;520;p18"/>
            <p:cNvSpPr/>
            <p:nvPr/>
          </p:nvSpPr>
          <p:spPr>
            <a:xfrm>
              <a:off x="61320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21" name="Google Shape;521;p18"/>
            <p:cNvSpPr/>
            <p:nvPr/>
          </p:nvSpPr>
          <p:spPr>
            <a:xfrm>
              <a:off x="75288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22" name="Google Shape;522;p18"/>
            <p:cNvSpPr/>
            <p:nvPr/>
          </p:nvSpPr>
          <p:spPr>
            <a:xfrm>
              <a:off x="89256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23" name="Google Shape;523;p18"/>
            <p:cNvSpPr/>
            <p:nvPr/>
          </p:nvSpPr>
          <p:spPr>
            <a:xfrm>
              <a:off x="5448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24" name="Google Shape;524;p18"/>
            <p:cNvSpPr/>
            <p:nvPr/>
          </p:nvSpPr>
          <p:spPr>
            <a:xfrm>
              <a:off x="19416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25" name="Google Shape;525;p18"/>
            <p:cNvSpPr/>
            <p:nvPr/>
          </p:nvSpPr>
          <p:spPr>
            <a:xfrm>
              <a:off x="33384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26" name="Google Shape;526;p18"/>
            <p:cNvSpPr/>
            <p:nvPr/>
          </p:nvSpPr>
          <p:spPr>
            <a:xfrm>
              <a:off x="47352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27" name="Google Shape;527;p18"/>
            <p:cNvSpPr/>
            <p:nvPr/>
          </p:nvSpPr>
          <p:spPr>
            <a:xfrm>
              <a:off x="61320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28" name="Google Shape;528;p18"/>
            <p:cNvSpPr/>
            <p:nvPr/>
          </p:nvSpPr>
          <p:spPr>
            <a:xfrm>
              <a:off x="75288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29" name="Google Shape;529;p18"/>
            <p:cNvSpPr/>
            <p:nvPr/>
          </p:nvSpPr>
          <p:spPr>
            <a:xfrm>
              <a:off x="89256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30" name="Google Shape;530;p18"/>
            <p:cNvSpPr/>
            <p:nvPr/>
          </p:nvSpPr>
          <p:spPr>
            <a:xfrm>
              <a:off x="5448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31" name="Google Shape;531;p18"/>
            <p:cNvSpPr/>
            <p:nvPr/>
          </p:nvSpPr>
          <p:spPr>
            <a:xfrm>
              <a:off x="19416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32" name="Google Shape;532;p18"/>
            <p:cNvSpPr/>
            <p:nvPr/>
          </p:nvSpPr>
          <p:spPr>
            <a:xfrm>
              <a:off x="33384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33" name="Google Shape;533;p18"/>
            <p:cNvSpPr/>
            <p:nvPr/>
          </p:nvSpPr>
          <p:spPr>
            <a:xfrm>
              <a:off x="47352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34" name="Google Shape;534;p18"/>
            <p:cNvSpPr/>
            <p:nvPr/>
          </p:nvSpPr>
          <p:spPr>
            <a:xfrm>
              <a:off x="61320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35" name="Google Shape;535;p18"/>
            <p:cNvSpPr/>
            <p:nvPr/>
          </p:nvSpPr>
          <p:spPr>
            <a:xfrm>
              <a:off x="75288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36" name="Google Shape;536;p18"/>
            <p:cNvSpPr/>
            <p:nvPr/>
          </p:nvSpPr>
          <p:spPr>
            <a:xfrm>
              <a:off x="89256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37" name="Google Shape;537;p18"/>
            <p:cNvSpPr/>
            <p:nvPr/>
          </p:nvSpPr>
          <p:spPr>
            <a:xfrm>
              <a:off x="5448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38" name="Google Shape;538;p18"/>
            <p:cNvSpPr/>
            <p:nvPr/>
          </p:nvSpPr>
          <p:spPr>
            <a:xfrm>
              <a:off x="19416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39" name="Google Shape;539;p18"/>
            <p:cNvSpPr/>
            <p:nvPr/>
          </p:nvSpPr>
          <p:spPr>
            <a:xfrm>
              <a:off x="33384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40" name="Google Shape;540;p18"/>
            <p:cNvSpPr/>
            <p:nvPr/>
          </p:nvSpPr>
          <p:spPr>
            <a:xfrm>
              <a:off x="47352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41" name="Google Shape;541;p18"/>
            <p:cNvSpPr/>
            <p:nvPr/>
          </p:nvSpPr>
          <p:spPr>
            <a:xfrm>
              <a:off x="61320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42" name="Google Shape;542;p18"/>
            <p:cNvSpPr/>
            <p:nvPr/>
          </p:nvSpPr>
          <p:spPr>
            <a:xfrm>
              <a:off x="75288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43" name="Google Shape;543;p18"/>
            <p:cNvSpPr/>
            <p:nvPr/>
          </p:nvSpPr>
          <p:spPr>
            <a:xfrm>
              <a:off x="89256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544" name="Google Shape;544;p18"/>
          <p:cNvGrpSpPr/>
          <p:nvPr/>
        </p:nvGrpSpPr>
        <p:grpSpPr>
          <a:xfrm>
            <a:off x="1606125" y="2212225"/>
            <a:ext cx="8653875" cy="3983526"/>
            <a:chOff x="1606125" y="2212225"/>
            <a:chExt cx="8653875" cy="3983526"/>
          </a:xfrm>
        </p:grpSpPr>
        <p:sp>
          <p:nvSpPr>
            <p:cNvPr id="545" name="Google Shape;545;p18"/>
            <p:cNvSpPr txBox="1"/>
            <p:nvPr/>
          </p:nvSpPr>
          <p:spPr>
            <a:xfrm>
              <a:off x="57966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4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46" name="Google Shape;546;p18"/>
            <p:cNvSpPr txBox="1"/>
            <p:nvPr/>
          </p:nvSpPr>
          <p:spPr>
            <a:xfrm>
              <a:off x="71934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5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47" name="Google Shape;547;p18"/>
            <p:cNvSpPr txBox="1"/>
            <p:nvPr/>
          </p:nvSpPr>
          <p:spPr>
            <a:xfrm>
              <a:off x="85902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6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48" name="Google Shape;548;p18"/>
            <p:cNvSpPr txBox="1"/>
            <p:nvPr/>
          </p:nvSpPr>
          <p:spPr>
            <a:xfrm>
              <a:off x="99870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7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49" name="Google Shape;549;p18"/>
            <p:cNvSpPr txBox="1"/>
            <p:nvPr/>
          </p:nvSpPr>
          <p:spPr>
            <a:xfrm>
              <a:off x="5796600" y="315148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11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50" name="Google Shape;550;p18"/>
            <p:cNvSpPr txBox="1"/>
            <p:nvPr/>
          </p:nvSpPr>
          <p:spPr>
            <a:xfrm>
              <a:off x="7193400" y="315148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12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51" name="Google Shape;551;p18"/>
            <p:cNvSpPr txBox="1"/>
            <p:nvPr/>
          </p:nvSpPr>
          <p:spPr>
            <a:xfrm>
              <a:off x="8590200" y="315148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13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52" name="Google Shape;552;p18"/>
            <p:cNvSpPr txBox="1"/>
            <p:nvPr/>
          </p:nvSpPr>
          <p:spPr>
            <a:xfrm>
              <a:off x="9987000" y="315148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14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53" name="Google Shape;553;p18"/>
            <p:cNvSpPr txBox="1"/>
            <p:nvPr/>
          </p:nvSpPr>
          <p:spPr>
            <a:xfrm>
              <a:off x="5796600" y="409073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18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54" name="Google Shape;554;p18"/>
            <p:cNvSpPr txBox="1"/>
            <p:nvPr/>
          </p:nvSpPr>
          <p:spPr>
            <a:xfrm>
              <a:off x="7193400" y="409073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19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55" name="Google Shape;555;p18"/>
            <p:cNvSpPr txBox="1"/>
            <p:nvPr/>
          </p:nvSpPr>
          <p:spPr>
            <a:xfrm>
              <a:off x="8590200" y="409073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20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56" name="Google Shape;556;p18"/>
            <p:cNvSpPr txBox="1"/>
            <p:nvPr/>
          </p:nvSpPr>
          <p:spPr>
            <a:xfrm>
              <a:off x="9987000" y="409073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21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57" name="Google Shape;557;p18"/>
            <p:cNvSpPr txBox="1"/>
            <p:nvPr/>
          </p:nvSpPr>
          <p:spPr>
            <a:xfrm>
              <a:off x="5796600" y="502999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25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58" name="Google Shape;558;p18"/>
            <p:cNvSpPr txBox="1"/>
            <p:nvPr/>
          </p:nvSpPr>
          <p:spPr>
            <a:xfrm>
              <a:off x="7193400" y="502999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26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59" name="Google Shape;559;p18"/>
            <p:cNvSpPr txBox="1"/>
            <p:nvPr/>
          </p:nvSpPr>
          <p:spPr>
            <a:xfrm>
              <a:off x="8590200" y="502999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27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60" name="Google Shape;560;p18"/>
            <p:cNvSpPr txBox="1"/>
            <p:nvPr/>
          </p:nvSpPr>
          <p:spPr>
            <a:xfrm>
              <a:off x="9987000" y="502999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28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61" name="Google Shape;561;p18"/>
            <p:cNvSpPr txBox="1"/>
            <p:nvPr/>
          </p:nvSpPr>
          <p:spPr>
            <a:xfrm>
              <a:off x="5796600" y="59692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62" name="Google Shape;562;p18"/>
            <p:cNvSpPr txBox="1"/>
            <p:nvPr/>
          </p:nvSpPr>
          <p:spPr>
            <a:xfrm>
              <a:off x="7193400" y="59692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63" name="Google Shape;563;p18"/>
            <p:cNvSpPr txBox="1"/>
            <p:nvPr/>
          </p:nvSpPr>
          <p:spPr>
            <a:xfrm>
              <a:off x="8590200" y="59692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64" name="Google Shape;564;p18"/>
            <p:cNvSpPr txBox="1"/>
            <p:nvPr/>
          </p:nvSpPr>
          <p:spPr>
            <a:xfrm>
              <a:off x="1606125" y="315150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8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65" name="Google Shape;565;p18"/>
            <p:cNvSpPr txBox="1"/>
            <p:nvPr/>
          </p:nvSpPr>
          <p:spPr>
            <a:xfrm>
              <a:off x="3002700" y="3151500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9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66" name="Google Shape;566;p18"/>
            <p:cNvSpPr txBox="1"/>
            <p:nvPr/>
          </p:nvSpPr>
          <p:spPr>
            <a:xfrm>
              <a:off x="4399500" y="3151500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10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67" name="Google Shape;567;p18"/>
            <p:cNvSpPr txBox="1"/>
            <p:nvPr/>
          </p:nvSpPr>
          <p:spPr>
            <a:xfrm>
              <a:off x="1606125" y="40907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15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68" name="Google Shape;568;p18"/>
            <p:cNvSpPr txBox="1"/>
            <p:nvPr/>
          </p:nvSpPr>
          <p:spPr>
            <a:xfrm>
              <a:off x="3002700" y="4090750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16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69" name="Google Shape;569;p18"/>
            <p:cNvSpPr txBox="1"/>
            <p:nvPr/>
          </p:nvSpPr>
          <p:spPr>
            <a:xfrm>
              <a:off x="4399500" y="4090750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17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70" name="Google Shape;570;p18"/>
            <p:cNvSpPr txBox="1"/>
            <p:nvPr/>
          </p:nvSpPr>
          <p:spPr>
            <a:xfrm>
              <a:off x="1606125" y="503000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22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71" name="Google Shape;571;p18"/>
            <p:cNvSpPr txBox="1"/>
            <p:nvPr/>
          </p:nvSpPr>
          <p:spPr>
            <a:xfrm>
              <a:off x="3002700" y="5030001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23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72" name="Google Shape;572;p18"/>
            <p:cNvSpPr txBox="1"/>
            <p:nvPr/>
          </p:nvSpPr>
          <p:spPr>
            <a:xfrm>
              <a:off x="4399500" y="5030001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24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73" name="Google Shape;573;p18"/>
            <p:cNvSpPr txBox="1"/>
            <p:nvPr/>
          </p:nvSpPr>
          <p:spPr>
            <a:xfrm>
              <a:off x="1606125" y="596925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29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74" name="Google Shape;574;p18"/>
            <p:cNvSpPr txBox="1"/>
            <p:nvPr/>
          </p:nvSpPr>
          <p:spPr>
            <a:xfrm>
              <a:off x="3002700" y="5969251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30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75" name="Google Shape;575;p18"/>
            <p:cNvSpPr txBox="1"/>
            <p:nvPr/>
          </p:nvSpPr>
          <p:spPr>
            <a:xfrm>
              <a:off x="4399500" y="5969251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76" name="Google Shape;576;p18"/>
            <p:cNvSpPr txBox="1"/>
            <p:nvPr/>
          </p:nvSpPr>
          <p:spPr>
            <a:xfrm>
              <a:off x="43998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3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77" name="Google Shape;577;p18"/>
            <p:cNvSpPr txBox="1"/>
            <p:nvPr/>
          </p:nvSpPr>
          <p:spPr>
            <a:xfrm>
              <a:off x="30030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78" name="Google Shape;578;p18"/>
            <p:cNvSpPr txBox="1"/>
            <p:nvPr/>
          </p:nvSpPr>
          <p:spPr>
            <a:xfrm>
              <a:off x="16062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79" name="Google Shape;579;p18"/>
            <p:cNvSpPr txBox="1"/>
            <p:nvPr/>
          </p:nvSpPr>
          <p:spPr>
            <a:xfrm>
              <a:off x="9987000" y="59692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cxnSp>
        <p:nvCxnSpPr>
          <p:cNvPr id="580" name="Google Shape;580;p18"/>
          <p:cNvCxnSpPr/>
          <p:nvPr/>
        </p:nvCxnSpPr>
        <p:spPr>
          <a:xfrm>
            <a:off x="2864800" y="1162200"/>
            <a:ext cx="73947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4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Google Shape;585;p19"/>
          <p:cNvSpPr txBox="1"/>
          <p:nvPr/>
        </p:nvSpPr>
        <p:spPr>
          <a:xfrm>
            <a:off x="527950" y="604125"/>
            <a:ext cx="23691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4500">
                <a:solidFill>
                  <a:schemeClr val="dk2"/>
                </a:solidFill>
                <a:latin typeface="Bodoni Moda ExtraBold"/>
                <a:ea typeface="Bodoni Moda ExtraBold"/>
                <a:cs typeface="Bodoni Moda ExtraBold"/>
                <a:sym typeface="Bodoni Moda ExtraBold"/>
              </a:rPr>
              <a:t>J U L Y</a:t>
            </a:r>
            <a:endParaRPr sz="4500">
              <a:solidFill>
                <a:schemeClr val="dk2"/>
              </a:solidFill>
              <a:latin typeface="Bodoni Moda ExtraBold"/>
              <a:ea typeface="Bodoni Moda ExtraBold"/>
              <a:cs typeface="Bodoni Moda ExtraBold"/>
              <a:sym typeface="Bodoni Moda ExtraBold"/>
            </a:endParaRPr>
          </a:p>
        </p:txBody>
      </p:sp>
      <p:sp>
        <p:nvSpPr>
          <p:cNvPr id="586" name="Google Shape;586;p19"/>
          <p:cNvSpPr/>
          <p:nvPr/>
        </p:nvSpPr>
        <p:spPr>
          <a:xfrm>
            <a:off x="9142275" y="720000"/>
            <a:ext cx="1117800" cy="4422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2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rPr>
              <a:t>2025</a:t>
            </a:r>
            <a:endParaRPr b="1" sz="2100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587" name="Google Shape;587;p19"/>
          <p:cNvGrpSpPr/>
          <p:nvPr/>
        </p:nvGrpSpPr>
        <p:grpSpPr>
          <a:xfrm>
            <a:off x="544800" y="1591600"/>
            <a:ext cx="9715202" cy="5248254"/>
            <a:chOff x="544800" y="1591600"/>
            <a:chExt cx="9715202" cy="5248254"/>
          </a:xfrm>
        </p:grpSpPr>
        <p:sp>
          <p:nvSpPr>
            <p:cNvPr id="588" name="Google Shape;588;p19"/>
            <p:cNvSpPr/>
            <p:nvPr/>
          </p:nvSpPr>
          <p:spPr>
            <a:xfrm>
              <a:off x="544800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SUN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89" name="Google Shape;589;p19"/>
            <p:cNvSpPr/>
            <p:nvPr/>
          </p:nvSpPr>
          <p:spPr>
            <a:xfrm>
              <a:off x="1941600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MON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90" name="Google Shape;590;p19"/>
            <p:cNvSpPr/>
            <p:nvPr/>
          </p:nvSpPr>
          <p:spPr>
            <a:xfrm>
              <a:off x="3338401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TUE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91" name="Google Shape;591;p19"/>
            <p:cNvSpPr/>
            <p:nvPr/>
          </p:nvSpPr>
          <p:spPr>
            <a:xfrm>
              <a:off x="4735201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WED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92" name="Google Shape;592;p19"/>
            <p:cNvSpPr/>
            <p:nvPr/>
          </p:nvSpPr>
          <p:spPr>
            <a:xfrm>
              <a:off x="6132002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THU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93" name="Google Shape;593;p19"/>
            <p:cNvSpPr/>
            <p:nvPr/>
          </p:nvSpPr>
          <p:spPr>
            <a:xfrm>
              <a:off x="7528802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FRI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94" name="Google Shape;594;p19"/>
            <p:cNvSpPr/>
            <p:nvPr/>
          </p:nvSpPr>
          <p:spPr>
            <a:xfrm>
              <a:off x="8925602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SAT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95" name="Google Shape;595;p19"/>
            <p:cNvSpPr/>
            <p:nvPr/>
          </p:nvSpPr>
          <p:spPr>
            <a:xfrm>
              <a:off x="5448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96" name="Google Shape;596;p19"/>
            <p:cNvSpPr/>
            <p:nvPr/>
          </p:nvSpPr>
          <p:spPr>
            <a:xfrm>
              <a:off x="19416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97" name="Google Shape;597;p19"/>
            <p:cNvSpPr/>
            <p:nvPr/>
          </p:nvSpPr>
          <p:spPr>
            <a:xfrm>
              <a:off x="33384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98" name="Google Shape;598;p19"/>
            <p:cNvSpPr/>
            <p:nvPr/>
          </p:nvSpPr>
          <p:spPr>
            <a:xfrm>
              <a:off x="47352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99" name="Google Shape;599;p19"/>
            <p:cNvSpPr/>
            <p:nvPr/>
          </p:nvSpPr>
          <p:spPr>
            <a:xfrm>
              <a:off x="61320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00" name="Google Shape;600;p19"/>
            <p:cNvSpPr/>
            <p:nvPr/>
          </p:nvSpPr>
          <p:spPr>
            <a:xfrm>
              <a:off x="75288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01" name="Google Shape;601;p19"/>
            <p:cNvSpPr/>
            <p:nvPr/>
          </p:nvSpPr>
          <p:spPr>
            <a:xfrm>
              <a:off x="89256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02" name="Google Shape;602;p19"/>
            <p:cNvSpPr/>
            <p:nvPr/>
          </p:nvSpPr>
          <p:spPr>
            <a:xfrm>
              <a:off x="5448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03" name="Google Shape;603;p19"/>
            <p:cNvSpPr/>
            <p:nvPr/>
          </p:nvSpPr>
          <p:spPr>
            <a:xfrm>
              <a:off x="19416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04" name="Google Shape;604;p19"/>
            <p:cNvSpPr/>
            <p:nvPr/>
          </p:nvSpPr>
          <p:spPr>
            <a:xfrm>
              <a:off x="33384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05" name="Google Shape;605;p19"/>
            <p:cNvSpPr/>
            <p:nvPr/>
          </p:nvSpPr>
          <p:spPr>
            <a:xfrm>
              <a:off x="47352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06" name="Google Shape;606;p19"/>
            <p:cNvSpPr/>
            <p:nvPr/>
          </p:nvSpPr>
          <p:spPr>
            <a:xfrm>
              <a:off x="61320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07" name="Google Shape;607;p19"/>
            <p:cNvSpPr/>
            <p:nvPr/>
          </p:nvSpPr>
          <p:spPr>
            <a:xfrm>
              <a:off x="75288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08" name="Google Shape;608;p19"/>
            <p:cNvSpPr/>
            <p:nvPr/>
          </p:nvSpPr>
          <p:spPr>
            <a:xfrm>
              <a:off x="89256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09" name="Google Shape;609;p19"/>
            <p:cNvSpPr/>
            <p:nvPr/>
          </p:nvSpPr>
          <p:spPr>
            <a:xfrm>
              <a:off x="5448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10" name="Google Shape;610;p19"/>
            <p:cNvSpPr/>
            <p:nvPr/>
          </p:nvSpPr>
          <p:spPr>
            <a:xfrm>
              <a:off x="19416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11" name="Google Shape;611;p19"/>
            <p:cNvSpPr/>
            <p:nvPr/>
          </p:nvSpPr>
          <p:spPr>
            <a:xfrm>
              <a:off x="33384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12" name="Google Shape;612;p19"/>
            <p:cNvSpPr/>
            <p:nvPr/>
          </p:nvSpPr>
          <p:spPr>
            <a:xfrm>
              <a:off x="47352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13" name="Google Shape;613;p19"/>
            <p:cNvSpPr/>
            <p:nvPr/>
          </p:nvSpPr>
          <p:spPr>
            <a:xfrm>
              <a:off x="61320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14" name="Google Shape;614;p19"/>
            <p:cNvSpPr/>
            <p:nvPr/>
          </p:nvSpPr>
          <p:spPr>
            <a:xfrm>
              <a:off x="75288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15" name="Google Shape;615;p19"/>
            <p:cNvSpPr/>
            <p:nvPr/>
          </p:nvSpPr>
          <p:spPr>
            <a:xfrm>
              <a:off x="89256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16" name="Google Shape;616;p19"/>
            <p:cNvSpPr/>
            <p:nvPr/>
          </p:nvSpPr>
          <p:spPr>
            <a:xfrm>
              <a:off x="5448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17" name="Google Shape;617;p19"/>
            <p:cNvSpPr/>
            <p:nvPr/>
          </p:nvSpPr>
          <p:spPr>
            <a:xfrm>
              <a:off x="19416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18" name="Google Shape;618;p19"/>
            <p:cNvSpPr/>
            <p:nvPr/>
          </p:nvSpPr>
          <p:spPr>
            <a:xfrm>
              <a:off x="33384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19" name="Google Shape;619;p19"/>
            <p:cNvSpPr/>
            <p:nvPr/>
          </p:nvSpPr>
          <p:spPr>
            <a:xfrm>
              <a:off x="47352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20" name="Google Shape;620;p19"/>
            <p:cNvSpPr/>
            <p:nvPr/>
          </p:nvSpPr>
          <p:spPr>
            <a:xfrm>
              <a:off x="61320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21" name="Google Shape;621;p19"/>
            <p:cNvSpPr/>
            <p:nvPr/>
          </p:nvSpPr>
          <p:spPr>
            <a:xfrm>
              <a:off x="75288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22" name="Google Shape;622;p19"/>
            <p:cNvSpPr/>
            <p:nvPr/>
          </p:nvSpPr>
          <p:spPr>
            <a:xfrm>
              <a:off x="89256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23" name="Google Shape;623;p19"/>
            <p:cNvSpPr/>
            <p:nvPr/>
          </p:nvSpPr>
          <p:spPr>
            <a:xfrm>
              <a:off x="5448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24" name="Google Shape;624;p19"/>
            <p:cNvSpPr/>
            <p:nvPr/>
          </p:nvSpPr>
          <p:spPr>
            <a:xfrm>
              <a:off x="19416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25" name="Google Shape;625;p19"/>
            <p:cNvSpPr/>
            <p:nvPr/>
          </p:nvSpPr>
          <p:spPr>
            <a:xfrm>
              <a:off x="33384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26" name="Google Shape;626;p19"/>
            <p:cNvSpPr/>
            <p:nvPr/>
          </p:nvSpPr>
          <p:spPr>
            <a:xfrm>
              <a:off x="47352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27" name="Google Shape;627;p19"/>
            <p:cNvSpPr/>
            <p:nvPr/>
          </p:nvSpPr>
          <p:spPr>
            <a:xfrm>
              <a:off x="61320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28" name="Google Shape;628;p19"/>
            <p:cNvSpPr/>
            <p:nvPr/>
          </p:nvSpPr>
          <p:spPr>
            <a:xfrm>
              <a:off x="75288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29" name="Google Shape;629;p19"/>
            <p:cNvSpPr/>
            <p:nvPr/>
          </p:nvSpPr>
          <p:spPr>
            <a:xfrm>
              <a:off x="89256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630" name="Google Shape;630;p19"/>
          <p:cNvGrpSpPr/>
          <p:nvPr/>
        </p:nvGrpSpPr>
        <p:grpSpPr>
          <a:xfrm>
            <a:off x="1606125" y="2212225"/>
            <a:ext cx="8653875" cy="3983526"/>
            <a:chOff x="1606125" y="2212225"/>
            <a:chExt cx="8653875" cy="3983526"/>
          </a:xfrm>
        </p:grpSpPr>
        <p:sp>
          <p:nvSpPr>
            <p:cNvPr id="631" name="Google Shape;631;p19"/>
            <p:cNvSpPr txBox="1"/>
            <p:nvPr/>
          </p:nvSpPr>
          <p:spPr>
            <a:xfrm>
              <a:off x="57966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32" name="Google Shape;632;p19"/>
            <p:cNvSpPr txBox="1"/>
            <p:nvPr/>
          </p:nvSpPr>
          <p:spPr>
            <a:xfrm>
              <a:off x="71934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3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33" name="Google Shape;633;p19"/>
            <p:cNvSpPr txBox="1"/>
            <p:nvPr/>
          </p:nvSpPr>
          <p:spPr>
            <a:xfrm>
              <a:off x="85902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4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34" name="Google Shape;634;p19"/>
            <p:cNvSpPr txBox="1"/>
            <p:nvPr/>
          </p:nvSpPr>
          <p:spPr>
            <a:xfrm>
              <a:off x="99870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5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35" name="Google Shape;635;p19"/>
            <p:cNvSpPr txBox="1"/>
            <p:nvPr/>
          </p:nvSpPr>
          <p:spPr>
            <a:xfrm>
              <a:off x="5796600" y="315148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9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36" name="Google Shape;636;p19"/>
            <p:cNvSpPr txBox="1"/>
            <p:nvPr/>
          </p:nvSpPr>
          <p:spPr>
            <a:xfrm>
              <a:off x="7193400" y="315148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10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37" name="Google Shape;637;p19"/>
            <p:cNvSpPr txBox="1"/>
            <p:nvPr/>
          </p:nvSpPr>
          <p:spPr>
            <a:xfrm>
              <a:off x="8590200" y="315148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11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38" name="Google Shape;638;p19"/>
            <p:cNvSpPr txBox="1"/>
            <p:nvPr/>
          </p:nvSpPr>
          <p:spPr>
            <a:xfrm>
              <a:off x="9987000" y="315148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12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39" name="Google Shape;639;p19"/>
            <p:cNvSpPr txBox="1"/>
            <p:nvPr/>
          </p:nvSpPr>
          <p:spPr>
            <a:xfrm>
              <a:off x="5796600" y="409073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16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40" name="Google Shape;640;p19"/>
            <p:cNvSpPr txBox="1"/>
            <p:nvPr/>
          </p:nvSpPr>
          <p:spPr>
            <a:xfrm>
              <a:off x="7193400" y="409073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17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41" name="Google Shape;641;p19"/>
            <p:cNvSpPr txBox="1"/>
            <p:nvPr/>
          </p:nvSpPr>
          <p:spPr>
            <a:xfrm>
              <a:off x="8590200" y="409073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18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42" name="Google Shape;642;p19"/>
            <p:cNvSpPr txBox="1"/>
            <p:nvPr/>
          </p:nvSpPr>
          <p:spPr>
            <a:xfrm>
              <a:off x="9987000" y="409073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19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43" name="Google Shape;643;p19"/>
            <p:cNvSpPr txBox="1"/>
            <p:nvPr/>
          </p:nvSpPr>
          <p:spPr>
            <a:xfrm>
              <a:off x="5796600" y="502999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23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44" name="Google Shape;644;p19"/>
            <p:cNvSpPr txBox="1"/>
            <p:nvPr/>
          </p:nvSpPr>
          <p:spPr>
            <a:xfrm>
              <a:off x="7193400" y="502999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24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45" name="Google Shape;645;p19"/>
            <p:cNvSpPr txBox="1"/>
            <p:nvPr/>
          </p:nvSpPr>
          <p:spPr>
            <a:xfrm>
              <a:off x="8590200" y="502999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25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46" name="Google Shape;646;p19"/>
            <p:cNvSpPr txBox="1"/>
            <p:nvPr/>
          </p:nvSpPr>
          <p:spPr>
            <a:xfrm>
              <a:off x="9987000" y="502999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26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47" name="Google Shape;647;p19"/>
            <p:cNvSpPr txBox="1"/>
            <p:nvPr/>
          </p:nvSpPr>
          <p:spPr>
            <a:xfrm>
              <a:off x="5796600" y="59692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30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48" name="Google Shape;648;p19"/>
            <p:cNvSpPr txBox="1"/>
            <p:nvPr/>
          </p:nvSpPr>
          <p:spPr>
            <a:xfrm>
              <a:off x="7193400" y="59692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31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49" name="Google Shape;649;p19"/>
            <p:cNvSpPr txBox="1"/>
            <p:nvPr/>
          </p:nvSpPr>
          <p:spPr>
            <a:xfrm>
              <a:off x="8590200" y="59692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50" name="Google Shape;650;p19"/>
            <p:cNvSpPr txBox="1"/>
            <p:nvPr/>
          </p:nvSpPr>
          <p:spPr>
            <a:xfrm>
              <a:off x="1606125" y="315150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6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51" name="Google Shape;651;p19"/>
            <p:cNvSpPr txBox="1"/>
            <p:nvPr/>
          </p:nvSpPr>
          <p:spPr>
            <a:xfrm>
              <a:off x="3002700" y="3151500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7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52" name="Google Shape;652;p19"/>
            <p:cNvSpPr txBox="1"/>
            <p:nvPr/>
          </p:nvSpPr>
          <p:spPr>
            <a:xfrm>
              <a:off x="4399500" y="3151500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8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53" name="Google Shape;653;p19"/>
            <p:cNvSpPr txBox="1"/>
            <p:nvPr/>
          </p:nvSpPr>
          <p:spPr>
            <a:xfrm>
              <a:off x="1606125" y="40907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13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54" name="Google Shape;654;p19"/>
            <p:cNvSpPr txBox="1"/>
            <p:nvPr/>
          </p:nvSpPr>
          <p:spPr>
            <a:xfrm>
              <a:off x="3002700" y="4090750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14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55" name="Google Shape;655;p19"/>
            <p:cNvSpPr txBox="1"/>
            <p:nvPr/>
          </p:nvSpPr>
          <p:spPr>
            <a:xfrm>
              <a:off x="4399500" y="4090750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15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56" name="Google Shape;656;p19"/>
            <p:cNvSpPr txBox="1"/>
            <p:nvPr/>
          </p:nvSpPr>
          <p:spPr>
            <a:xfrm>
              <a:off x="1606125" y="503000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20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57" name="Google Shape;657;p19"/>
            <p:cNvSpPr txBox="1"/>
            <p:nvPr/>
          </p:nvSpPr>
          <p:spPr>
            <a:xfrm>
              <a:off x="3002700" y="5030001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21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58" name="Google Shape;658;p19"/>
            <p:cNvSpPr txBox="1"/>
            <p:nvPr/>
          </p:nvSpPr>
          <p:spPr>
            <a:xfrm>
              <a:off x="4399500" y="5030001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22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59" name="Google Shape;659;p19"/>
            <p:cNvSpPr txBox="1"/>
            <p:nvPr/>
          </p:nvSpPr>
          <p:spPr>
            <a:xfrm>
              <a:off x="1606125" y="596925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27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60" name="Google Shape;660;p19"/>
            <p:cNvSpPr txBox="1"/>
            <p:nvPr/>
          </p:nvSpPr>
          <p:spPr>
            <a:xfrm>
              <a:off x="3002700" y="5969251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28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61" name="Google Shape;661;p19"/>
            <p:cNvSpPr txBox="1"/>
            <p:nvPr/>
          </p:nvSpPr>
          <p:spPr>
            <a:xfrm>
              <a:off x="4399500" y="5969251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29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62" name="Google Shape;662;p19"/>
            <p:cNvSpPr txBox="1"/>
            <p:nvPr/>
          </p:nvSpPr>
          <p:spPr>
            <a:xfrm>
              <a:off x="43998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63" name="Google Shape;663;p19"/>
            <p:cNvSpPr txBox="1"/>
            <p:nvPr/>
          </p:nvSpPr>
          <p:spPr>
            <a:xfrm>
              <a:off x="30030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64" name="Google Shape;664;p19"/>
            <p:cNvSpPr txBox="1"/>
            <p:nvPr/>
          </p:nvSpPr>
          <p:spPr>
            <a:xfrm>
              <a:off x="16062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65" name="Google Shape;665;p19"/>
            <p:cNvSpPr txBox="1"/>
            <p:nvPr/>
          </p:nvSpPr>
          <p:spPr>
            <a:xfrm>
              <a:off x="9987000" y="59692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cxnSp>
        <p:nvCxnSpPr>
          <p:cNvPr id="666" name="Google Shape;666;p19"/>
          <p:cNvCxnSpPr/>
          <p:nvPr/>
        </p:nvCxnSpPr>
        <p:spPr>
          <a:xfrm>
            <a:off x="2864800" y="1162200"/>
            <a:ext cx="73947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0" name="Shape 6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" name="Google Shape;671;p20"/>
          <p:cNvSpPr txBox="1"/>
          <p:nvPr/>
        </p:nvSpPr>
        <p:spPr>
          <a:xfrm>
            <a:off x="527950" y="604125"/>
            <a:ext cx="35130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4500">
                <a:solidFill>
                  <a:schemeClr val="dk2"/>
                </a:solidFill>
                <a:latin typeface="Bodoni Moda ExtraBold"/>
                <a:ea typeface="Bodoni Moda ExtraBold"/>
                <a:cs typeface="Bodoni Moda ExtraBold"/>
                <a:sym typeface="Bodoni Moda ExtraBold"/>
              </a:rPr>
              <a:t>A U G U S T</a:t>
            </a:r>
            <a:endParaRPr sz="4500">
              <a:solidFill>
                <a:schemeClr val="dk2"/>
              </a:solidFill>
              <a:latin typeface="Bodoni Moda ExtraBold"/>
              <a:ea typeface="Bodoni Moda ExtraBold"/>
              <a:cs typeface="Bodoni Moda ExtraBold"/>
              <a:sym typeface="Bodoni Moda ExtraBold"/>
            </a:endParaRPr>
          </a:p>
        </p:txBody>
      </p:sp>
      <p:sp>
        <p:nvSpPr>
          <p:cNvPr id="672" name="Google Shape;672;p20"/>
          <p:cNvSpPr/>
          <p:nvPr/>
        </p:nvSpPr>
        <p:spPr>
          <a:xfrm>
            <a:off x="9142275" y="720000"/>
            <a:ext cx="1117800" cy="4422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2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rPr>
              <a:t>2025</a:t>
            </a:r>
            <a:endParaRPr b="1" sz="2100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673" name="Google Shape;673;p20"/>
          <p:cNvCxnSpPr/>
          <p:nvPr/>
        </p:nvCxnSpPr>
        <p:spPr>
          <a:xfrm>
            <a:off x="4092100" y="1162200"/>
            <a:ext cx="61674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674" name="Google Shape;674;p20"/>
          <p:cNvGrpSpPr/>
          <p:nvPr/>
        </p:nvGrpSpPr>
        <p:grpSpPr>
          <a:xfrm>
            <a:off x="544800" y="1591600"/>
            <a:ext cx="9715202" cy="5248139"/>
            <a:chOff x="544800" y="1591600"/>
            <a:chExt cx="9715202" cy="5248139"/>
          </a:xfrm>
        </p:grpSpPr>
        <p:sp>
          <p:nvSpPr>
            <p:cNvPr id="675" name="Google Shape;675;p20"/>
            <p:cNvSpPr/>
            <p:nvPr/>
          </p:nvSpPr>
          <p:spPr>
            <a:xfrm>
              <a:off x="544800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SUN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76" name="Google Shape;676;p20"/>
            <p:cNvSpPr/>
            <p:nvPr/>
          </p:nvSpPr>
          <p:spPr>
            <a:xfrm>
              <a:off x="1941600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MON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77" name="Google Shape;677;p20"/>
            <p:cNvSpPr/>
            <p:nvPr/>
          </p:nvSpPr>
          <p:spPr>
            <a:xfrm>
              <a:off x="3338401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TUE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78" name="Google Shape;678;p20"/>
            <p:cNvSpPr/>
            <p:nvPr/>
          </p:nvSpPr>
          <p:spPr>
            <a:xfrm>
              <a:off x="4735201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WED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79" name="Google Shape;679;p20"/>
            <p:cNvSpPr/>
            <p:nvPr/>
          </p:nvSpPr>
          <p:spPr>
            <a:xfrm>
              <a:off x="6132002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THU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80" name="Google Shape;680;p20"/>
            <p:cNvSpPr/>
            <p:nvPr/>
          </p:nvSpPr>
          <p:spPr>
            <a:xfrm>
              <a:off x="7528802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FRI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81" name="Google Shape;681;p20"/>
            <p:cNvSpPr/>
            <p:nvPr/>
          </p:nvSpPr>
          <p:spPr>
            <a:xfrm>
              <a:off x="8925602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SAT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grpSp>
          <p:nvGrpSpPr>
            <p:cNvPr id="682" name="Google Shape;682;p20"/>
            <p:cNvGrpSpPr/>
            <p:nvPr/>
          </p:nvGrpSpPr>
          <p:grpSpPr>
            <a:xfrm>
              <a:off x="544800" y="2209671"/>
              <a:ext cx="9715200" cy="4630068"/>
              <a:chOff x="544800" y="2209671"/>
              <a:chExt cx="9715200" cy="4630068"/>
            </a:xfrm>
          </p:grpSpPr>
          <p:sp>
            <p:nvSpPr>
              <p:cNvPr id="683" name="Google Shape;683;p20"/>
              <p:cNvSpPr/>
              <p:nvPr/>
            </p:nvSpPr>
            <p:spPr>
              <a:xfrm>
                <a:off x="544800" y="2209671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684" name="Google Shape;684;p20"/>
              <p:cNvSpPr/>
              <p:nvPr/>
            </p:nvSpPr>
            <p:spPr>
              <a:xfrm>
                <a:off x="1941600" y="2212234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685" name="Google Shape;685;p20"/>
              <p:cNvSpPr/>
              <p:nvPr/>
            </p:nvSpPr>
            <p:spPr>
              <a:xfrm>
                <a:off x="3338400" y="2212234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686" name="Google Shape;686;p20"/>
              <p:cNvSpPr/>
              <p:nvPr/>
            </p:nvSpPr>
            <p:spPr>
              <a:xfrm>
                <a:off x="4735200" y="2212234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687" name="Google Shape;687;p20"/>
              <p:cNvSpPr/>
              <p:nvPr/>
            </p:nvSpPr>
            <p:spPr>
              <a:xfrm>
                <a:off x="6132000" y="2212234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688" name="Google Shape;688;p20"/>
              <p:cNvSpPr/>
              <p:nvPr/>
            </p:nvSpPr>
            <p:spPr>
              <a:xfrm>
                <a:off x="7528800" y="2212234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689" name="Google Shape;689;p20"/>
              <p:cNvSpPr/>
              <p:nvPr/>
            </p:nvSpPr>
            <p:spPr>
              <a:xfrm>
                <a:off x="8925600" y="2212234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690" name="Google Shape;690;p20"/>
              <p:cNvSpPr/>
              <p:nvPr/>
            </p:nvSpPr>
            <p:spPr>
              <a:xfrm>
                <a:off x="544800" y="2993016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691" name="Google Shape;691;p20"/>
              <p:cNvSpPr/>
              <p:nvPr/>
            </p:nvSpPr>
            <p:spPr>
              <a:xfrm>
                <a:off x="1941600" y="2993016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692" name="Google Shape;692;p20"/>
              <p:cNvSpPr/>
              <p:nvPr/>
            </p:nvSpPr>
            <p:spPr>
              <a:xfrm>
                <a:off x="3338400" y="2993016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693" name="Google Shape;693;p20"/>
              <p:cNvSpPr/>
              <p:nvPr/>
            </p:nvSpPr>
            <p:spPr>
              <a:xfrm>
                <a:off x="4735200" y="2993016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694" name="Google Shape;694;p20"/>
              <p:cNvSpPr/>
              <p:nvPr/>
            </p:nvSpPr>
            <p:spPr>
              <a:xfrm>
                <a:off x="6132000" y="2993016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695" name="Google Shape;695;p20"/>
              <p:cNvSpPr/>
              <p:nvPr/>
            </p:nvSpPr>
            <p:spPr>
              <a:xfrm>
                <a:off x="7528800" y="2993016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696" name="Google Shape;696;p20"/>
              <p:cNvSpPr/>
              <p:nvPr/>
            </p:nvSpPr>
            <p:spPr>
              <a:xfrm>
                <a:off x="8925600" y="2993016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697" name="Google Shape;697;p20"/>
              <p:cNvSpPr/>
              <p:nvPr/>
            </p:nvSpPr>
            <p:spPr>
              <a:xfrm>
                <a:off x="544800" y="3773798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698" name="Google Shape;698;p20"/>
              <p:cNvSpPr/>
              <p:nvPr/>
            </p:nvSpPr>
            <p:spPr>
              <a:xfrm>
                <a:off x="1941600" y="3773798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699" name="Google Shape;699;p20"/>
              <p:cNvSpPr/>
              <p:nvPr/>
            </p:nvSpPr>
            <p:spPr>
              <a:xfrm>
                <a:off x="3338400" y="3773798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700" name="Google Shape;700;p20"/>
              <p:cNvSpPr/>
              <p:nvPr/>
            </p:nvSpPr>
            <p:spPr>
              <a:xfrm>
                <a:off x="4735200" y="3773798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701" name="Google Shape;701;p20"/>
              <p:cNvSpPr/>
              <p:nvPr/>
            </p:nvSpPr>
            <p:spPr>
              <a:xfrm>
                <a:off x="6132000" y="3773798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702" name="Google Shape;702;p20"/>
              <p:cNvSpPr/>
              <p:nvPr/>
            </p:nvSpPr>
            <p:spPr>
              <a:xfrm>
                <a:off x="7528800" y="3773798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703" name="Google Shape;703;p20"/>
              <p:cNvSpPr/>
              <p:nvPr/>
            </p:nvSpPr>
            <p:spPr>
              <a:xfrm>
                <a:off x="8925600" y="3773798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704" name="Google Shape;704;p20"/>
              <p:cNvSpPr/>
              <p:nvPr/>
            </p:nvSpPr>
            <p:spPr>
              <a:xfrm>
                <a:off x="544800" y="4554579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705" name="Google Shape;705;p20"/>
              <p:cNvSpPr/>
              <p:nvPr/>
            </p:nvSpPr>
            <p:spPr>
              <a:xfrm>
                <a:off x="1941600" y="4554579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706" name="Google Shape;706;p20"/>
              <p:cNvSpPr/>
              <p:nvPr/>
            </p:nvSpPr>
            <p:spPr>
              <a:xfrm>
                <a:off x="3338400" y="4554579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707" name="Google Shape;707;p20"/>
              <p:cNvSpPr/>
              <p:nvPr/>
            </p:nvSpPr>
            <p:spPr>
              <a:xfrm>
                <a:off x="4735200" y="4554579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708" name="Google Shape;708;p20"/>
              <p:cNvSpPr/>
              <p:nvPr/>
            </p:nvSpPr>
            <p:spPr>
              <a:xfrm>
                <a:off x="6132000" y="4554579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709" name="Google Shape;709;p20"/>
              <p:cNvSpPr/>
              <p:nvPr/>
            </p:nvSpPr>
            <p:spPr>
              <a:xfrm>
                <a:off x="7528800" y="4554579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710" name="Google Shape;710;p20"/>
              <p:cNvSpPr/>
              <p:nvPr/>
            </p:nvSpPr>
            <p:spPr>
              <a:xfrm>
                <a:off x="8925600" y="4554579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711" name="Google Shape;711;p20"/>
              <p:cNvSpPr/>
              <p:nvPr/>
            </p:nvSpPr>
            <p:spPr>
              <a:xfrm>
                <a:off x="544800" y="5335361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712" name="Google Shape;712;p20"/>
              <p:cNvSpPr/>
              <p:nvPr/>
            </p:nvSpPr>
            <p:spPr>
              <a:xfrm>
                <a:off x="1941600" y="5335361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713" name="Google Shape;713;p20"/>
              <p:cNvSpPr/>
              <p:nvPr/>
            </p:nvSpPr>
            <p:spPr>
              <a:xfrm>
                <a:off x="3338400" y="5335361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714" name="Google Shape;714;p20"/>
              <p:cNvSpPr/>
              <p:nvPr/>
            </p:nvSpPr>
            <p:spPr>
              <a:xfrm>
                <a:off x="4735200" y="5335361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715" name="Google Shape;715;p20"/>
              <p:cNvSpPr/>
              <p:nvPr/>
            </p:nvSpPr>
            <p:spPr>
              <a:xfrm>
                <a:off x="6132000" y="5335361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716" name="Google Shape;716;p20"/>
              <p:cNvSpPr/>
              <p:nvPr/>
            </p:nvSpPr>
            <p:spPr>
              <a:xfrm>
                <a:off x="7528800" y="5335361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717" name="Google Shape;717;p20"/>
              <p:cNvSpPr/>
              <p:nvPr/>
            </p:nvSpPr>
            <p:spPr>
              <a:xfrm>
                <a:off x="8925600" y="5335361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718" name="Google Shape;718;p20"/>
              <p:cNvSpPr/>
              <p:nvPr/>
            </p:nvSpPr>
            <p:spPr>
              <a:xfrm>
                <a:off x="544800" y="6116139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719" name="Google Shape;719;p20"/>
              <p:cNvSpPr/>
              <p:nvPr/>
            </p:nvSpPr>
            <p:spPr>
              <a:xfrm>
                <a:off x="1941600" y="6116139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720" name="Google Shape;720;p20"/>
              <p:cNvSpPr/>
              <p:nvPr/>
            </p:nvSpPr>
            <p:spPr>
              <a:xfrm>
                <a:off x="3338400" y="6116139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721" name="Google Shape;721;p20"/>
              <p:cNvSpPr/>
              <p:nvPr/>
            </p:nvSpPr>
            <p:spPr>
              <a:xfrm>
                <a:off x="4735200" y="6116139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722" name="Google Shape;722;p20"/>
              <p:cNvSpPr/>
              <p:nvPr/>
            </p:nvSpPr>
            <p:spPr>
              <a:xfrm>
                <a:off x="6132000" y="6116139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723" name="Google Shape;723;p20"/>
              <p:cNvSpPr/>
              <p:nvPr/>
            </p:nvSpPr>
            <p:spPr>
              <a:xfrm>
                <a:off x="7528800" y="6116139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  <p:sp>
            <p:nvSpPr>
              <p:cNvPr id="724" name="Google Shape;724;p20"/>
              <p:cNvSpPr/>
              <p:nvPr/>
            </p:nvSpPr>
            <p:spPr>
              <a:xfrm>
                <a:off x="8925600" y="6116139"/>
                <a:ext cx="1334400" cy="723600"/>
              </a:xfrm>
              <a:prstGeom prst="rect">
                <a:avLst/>
              </a:prstGeom>
              <a:solidFill>
                <a:schemeClr val="lt1"/>
              </a:solidFill>
              <a:ln cap="flat" cmpd="sng" w="9525">
                <a:solidFill>
                  <a:srgbClr val="CCCCCC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Nunito"/>
                  <a:ea typeface="Nunito"/>
                  <a:cs typeface="Nunito"/>
                  <a:sym typeface="Nunito"/>
                </a:endParaRPr>
              </a:p>
            </p:txBody>
          </p:sp>
        </p:grpSp>
      </p:grpSp>
      <p:grpSp>
        <p:nvGrpSpPr>
          <p:cNvPr id="725" name="Google Shape;725;p20"/>
          <p:cNvGrpSpPr/>
          <p:nvPr/>
        </p:nvGrpSpPr>
        <p:grpSpPr>
          <a:xfrm>
            <a:off x="1606125" y="2212225"/>
            <a:ext cx="8653875" cy="4146011"/>
            <a:chOff x="1606125" y="2212225"/>
            <a:chExt cx="8653875" cy="4146011"/>
          </a:xfrm>
        </p:grpSpPr>
        <p:sp>
          <p:nvSpPr>
            <p:cNvPr id="726" name="Google Shape;726;p20"/>
            <p:cNvSpPr txBox="1"/>
            <p:nvPr/>
          </p:nvSpPr>
          <p:spPr>
            <a:xfrm>
              <a:off x="5796600" y="2212225"/>
              <a:ext cx="273000" cy="2421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27" name="Google Shape;727;p20"/>
            <p:cNvSpPr txBox="1"/>
            <p:nvPr/>
          </p:nvSpPr>
          <p:spPr>
            <a:xfrm>
              <a:off x="7193400" y="2212225"/>
              <a:ext cx="273000" cy="2421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28" name="Google Shape;728;p20"/>
            <p:cNvSpPr txBox="1"/>
            <p:nvPr/>
          </p:nvSpPr>
          <p:spPr>
            <a:xfrm>
              <a:off x="8590200" y="2212225"/>
              <a:ext cx="273000" cy="2421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</a:t>
              </a:r>
              <a:endPara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29" name="Google Shape;729;p20"/>
            <p:cNvSpPr txBox="1"/>
            <p:nvPr/>
          </p:nvSpPr>
          <p:spPr>
            <a:xfrm>
              <a:off x="9987000" y="2212225"/>
              <a:ext cx="273000" cy="2421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</a:t>
              </a:r>
              <a:endPara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30" name="Google Shape;730;p20"/>
            <p:cNvSpPr txBox="1"/>
            <p:nvPr/>
          </p:nvSpPr>
          <p:spPr>
            <a:xfrm>
              <a:off x="5796600" y="2993008"/>
              <a:ext cx="273000" cy="2421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6</a:t>
              </a:r>
              <a:endPara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31" name="Google Shape;731;p20"/>
            <p:cNvSpPr txBox="1"/>
            <p:nvPr/>
          </p:nvSpPr>
          <p:spPr>
            <a:xfrm>
              <a:off x="7193400" y="2993008"/>
              <a:ext cx="273000" cy="2421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7</a:t>
              </a:r>
              <a:endPara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32" name="Google Shape;732;p20"/>
            <p:cNvSpPr txBox="1"/>
            <p:nvPr/>
          </p:nvSpPr>
          <p:spPr>
            <a:xfrm>
              <a:off x="8590200" y="2993008"/>
              <a:ext cx="273000" cy="2421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8</a:t>
              </a:r>
              <a:endPara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33" name="Google Shape;733;p20"/>
            <p:cNvSpPr txBox="1"/>
            <p:nvPr/>
          </p:nvSpPr>
          <p:spPr>
            <a:xfrm>
              <a:off x="9987000" y="2993008"/>
              <a:ext cx="273000" cy="2421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9</a:t>
              </a:r>
              <a:endPara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34" name="Google Shape;734;p20"/>
            <p:cNvSpPr txBox="1"/>
            <p:nvPr/>
          </p:nvSpPr>
          <p:spPr>
            <a:xfrm>
              <a:off x="5796600" y="3773791"/>
              <a:ext cx="273000" cy="2421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13</a:t>
              </a:r>
              <a:endPara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35" name="Google Shape;735;p20"/>
            <p:cNvSpPr txBox="1"/>
            <p:nvPr/>
          </p:nvSpPr>
          <p:spPr>
            <a:xfrm>
              <a:off x="7193400" y="3773791"/>
              <a:ext cx="273000" cy="2421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14</a:t>
              </a:r>
              <a:endPara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36" name="Google Shape;736;p20"/>
            <p:cNvSpPr txBox="1"/>
            <p:nvPr/>
          </p:nvSpPr>
          <p:spPr>
            <a:xfrm>
              <a:off x="8590200" y="3773791"/>
              <a:ext cx="273000" cy="2421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15</a:t>
              </a:r>
              <a:endPara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37" name="Google Shape;737;p20"/>
            <p:cNvSpPr txBox="1"/>
            <p:nvPr/>
          </p:nvSpPr>
          <p:spPr>
            <a:xfrm>
              <a:off x="9987000" y="3773791"/>
              <a:ext cx="273000" cy="2421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16</a:t>
              </a:r>
              <a:endPara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38" name="Google Shape;738;p20"/>
            <p:cNvSpPr txBox="1"/>
            <p:nvPr/>
          </p:nvSpPr>
          <p:spPr>
            <a:xfrm>
              <a:off x="5796600" y="4554574"/>
              <a:ext cx="273000" cy="2421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20</a:t>
              </a:r>
              <a:endPara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39" name="Google Shape;739;p20"/>
            <p:cNvSpPr txBox="1"/>
            <p:nvPr/>
          </p:nvSpPr>
          <p:spPr>
            <a:xfrm>
              <a:off x="7193400" y="4554574"/>
              <a:ext cx="273000" cy="2421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21</a:t>
              </a:r>
              <a:endPara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40" name="Google Shape;740;p20"/>
            <p:cNvSpPr txBox="1"/>
            <p:nvPr/>
          </p:nvSpPr>
          <p:spPr>
            <a:xfrm>
              <a:off x="8590200" y="4554574"/>
              <a:ext cx="273000" cy="2421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22</a:t>
              </a:r>
              <a:endPara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41" name="Google Shape;741;p20"/>
            <p:cNvSpPr txBox="1"/>
            <p:nvPr/>
          </p:nvSpPr>
          <p:spPr>
            <a:xfrm>
              <a:off x="9987000" y="4554574"/>
              <a:ext cx="273000" cy="2421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23</a:t>
              </a:r>
              <a:endPara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42" name="Google Shape;742;p20"/>
            <p:cNvSpPr txBox="1"/>
            <p:nvPr/>
          </p:nvSpPr>
          <p:spPr>
            <a:xfrm>
              <a:off x="5796600" y="5335357"/>
              <a:ext cx="273000" cy="2421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27</a:t>
              </a:r>
              <a:endPara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43" name="Google Shape;743;p20"/>
            <p:cNvSpPr txBox="1"/>
            <p:nvPr/>
          </p:nvSpPr>
          <p:spPr>
            <a:xfrm>
              <a:off x="7193400" y="5335357"/>
              <a:ext cx="273000" cy="2421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28</a:t>
              </a:r>
              <a:endPara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44" name="Google Shape;744;p20"/>
            <p:cNvSpPr txBox="1"/>
            <p:nvPr/>
          </p:nvSpPr>
          <p:spPr>
            <a:xfrm>
              <a:off x="8590200" y="5335357"/>
              <a:ext cx="273000" cy="2421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29</a:t>
              </a:r>
              <a:endPara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45" name="Google Shape;745;p20"/>
            <p:cNvSpPr txBox="1"/>
            <p:nvPr/>
          </p:nvSpPr>
          <p:spPr>
            <a:xfrm>
              <a:off x="1606125" y="2993024"/>
              <a:ext cx="273000" cy="2421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3</a:t>
              </a:r>
              <a:endPara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46" name="Google Shape;746;p20"/>
            <p:cNvSpPr txBox="1"/>
            <p:nvPr/>
          </p:nvSpPr>
          <p:spPr>
            <a:xfrm>
              <a:off x="3002700" y="2993024"/>
              <a:ext cx="273300" cy="2421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4</a:t>
              </a:r>
              <a:endPara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47" name="Google Shape;747;p20"/>
            <p:cNvSpPr txBox="1"/>
            <p:nvPr/>
          </p:nvSpPr>
          <p:spPr>
            <a:xfrm>
              <a:off x="4399500" y="2993024"/>
              <a:ext cx="273300" cy="2421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5</a:t>
              </a:r>
              <a:endPara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48" name="Google Shape;748;p20"/>
            <p:cNvSpPr txBox="1"/>
            <p:nvPr/>
          </p:nvSpPr>
          <p:spPr>
            <a:xfrm>
              <a:off x="1606125" y="3773802"/>
              <a:ext cx="273000" cy="2421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10</a:t>
              </a:r>
              <a:endPara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49" name="Google Shape;749;p20"/>
            <p:cNvSpPr txBox="1"/>
            <p:nvPr/>
          </p:nvSpPr>
          <p:spPr>
            <a:xfrm>
              <a:off x="3002700" y="3773802"/>
              <a:ext cx="273300" cy="2421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11</a:t>
              </a:r>
              <a:endPara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50" name="Google Shape;750;p20"/>
            <p:cNvSpPr txBox="1"/>
            <p:nvPr/>
          </p:nvSpPr>
          <p:spPr>
            <a:xfrm>
              <a:off x="4399500" y="3773802"/>
              <a:ext cx="273300" cy="2421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12</a:t>
              </a:r>
              <a:endPara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51" name="Google Shape;751;p20"/>
            <p:cNvSpPr txBox="1"/>
            <p:nvPr/>
          </p:nvSpPr>
          <p:spPr>
            <a:xfrm>
              <a:off x="1606125" y="4554580"/>
              <a:ext cx="273000" cy="2421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17</a:t>
              </a:r>
              <a:endPara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52" name="Google Shape;752;p20"/>
            <p:cNvSpPr txBox="1"/>
            <p:nvPr/>
          </p:nvSpPr>
          <p:spPr>
            <a:xfrm>
              <a:off x="3002700" y="4554580"/>
              <a:ext cx="273300" cy="2421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18</a:t>
              </a:r>
              <a:endPara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53" name="Google Shape;753;p20"/>
            <p:cNvSpPr txBox="1"/>
            <p:nvPr/>
          </p:nvSpPr>
          <p:spPr>
            <a:xfrm>
              <a:off x="4399500" y="4554580"/>
              <a:ext cx="273300" cy="2421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19</a:t>
              </a:r>
              <a:endPara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54" name="Google Shape;754;p20"/>
            <p:cNvSpPr txBox="1"/>
            <p:nvPr/>
          </p:nvSpPr>
          <p:spPr>
            <a:xfrm>
              <a:off x="1606125" y="5335358"/>
              <a:ext cx="273000" cy="2421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24</a:t>
              </a:r>
              <a:endPara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55" name="Google Shape;755;p20"/>
            <p:cNvSpPr txBox="1"/>
            <p:nvPr/>
          </p:nvSpPr>
          <p:spPr>
            <a:xfrm>
              <a:off x="3002700" y="5335358"/>
              <a:ext cx="273300" cy="2421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25</a:t>
              </a:r>
              <a:endPara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56" name="Google Shape;756;p20"/>
            <p:cNvSpPr txBox="1"/>
            <p:nvPr/>
          </p:nvSpPr>
          <p:spPr>
            <a:xfrm>
              <a:off x="4399500" y="5335358"/>
              <a:ext cx="273300" cy="2421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26</a:t>
              </a:r>
              <a:endPara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57" name="Google Shape;757;p20"/>
            <p:cNvSpPr txBox="1"/>
            <p:nvPr/>
          </p:nvSpPr>
          <p:spPr>
            <a:xfrm>
              <a:off x="4399800" y="2212225"/>
              <a:ext cx="273000" cy="2421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58" name="Google Shape;758;p20"/>
            <p:cNvSpPr txBox="1"/>
            <p:nvPr/>
          </p:nvSpPr>
          <p:spPr>
            <a:xfrm>
              <a:off x="3003000" y="2212225"/>
              <a:ext cx="273000" cy="2421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59" name="Google Shape;759;p20"/>
            <p:cNvSpPr txBox="1"/>
            <p:nvPr/>
          </p:nvSpPr>
          <p:spPr>
            <a:xfrm>
              <a:off x="1606200" y="2212225"/>
              <a:ext cx="273000" cy="2421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60" name="Google Shape;760;p20"/>
            <p:cNvSpPr txBox="1"/>
            <p:nvPr/>
          </p:nvSpPr>
          <p:spPr>
            <a:xfrm>
              <a:off x="9987000" y="5335357"/>
              <a:ext cx="273000" cy="2421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30</a:t>
              </a:r>
              <a:endPara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61" name="Google Shape;761;p20"/>
            <p:cNvSpPr txBox="1"/>
            <p:nvPr/>
          </p:nvSpPr>
          <p:spPr>
            <a:xfrm>
              <a:off x="5796600" y="6116135"/>
              <a:ext cx="273000" cy="2421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62" name="Google Shape;762;p20"/>
            <p:cNvSpPr txBox="1"/>
            <p:nvPr/>
          </p:nvSpPr>
          <p:spPr>
            <a:xfrm>
              <a:off x="7193400" y="6116135"/>
              <a:ext cx="273000" cy="2421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63" name="Google Shape;763;p20"/>
            <p:cNvSpPr txBox="1"/>
            <p:nvPr/>
          </p:nvSpPr>
          <p:spPr>
            <a:xfrm>
              <a:off x="8590200" y="6116135"/>
              <a:ext cx="273000" cy="2421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64" name="Google Shape;764;p20"/>
            <p:cNvSpPr txBox="1"/>
            <p:nvPr/>
          </p:nvSpPr>
          <p:spPr>
            <a:xfrm>
              <a:off x="1606125" y="6116136"/>
              <a:ext cx="273000" cy="2421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31</a:t>
              </a:r>
              <a:endPara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65" name="Google Shape;765;p20"/>
            <p:cNvSpPr txBox="1"/>
            <p:nvPr/>
          </p:nvSpPr>
          <p:spPr>
            <a:xfrm>
              <a:off x="3002700" y="6116136"/>
              <a:ext cx="273300" cy="2421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66" name="Google Shape;766;p20"/>
            <p:cNvSpPr txBox="1"/>
            <p:nvPr/>
          </p:nvSpPr>
          <p:spPr>
            <a:xfrm>
              <a:off x="4399500" y="6116136"/>
              <a:ext cx="273300" cy="2421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67" name="Google Shape;767;p20"/>
            <p:cNvSpPr txBox="1"/>
            <p:nvPr/>
          </p:nvSpPr>
          <p:spPr>
            <a:xfrm>
              <a:off x="9987000" y="6116135"/>
              <a:ext cx="273000" cy="2421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21"/>
          <p:cNvSpPr txBox="1"/>
          <p:nvPr/>
        </p:nvSpPr>
        <p:spPr>
          <a:xfrm>
            <a:off x="527950" y="604125"/>
            <a:ext cx="52218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4500">
                <a:solidFill>
                  <a:schemeClr val="dk2"/>
                </a:solidFill>
                <a:latin typeface="Bodoni Moda ExtraBold"/>
                <a:ea typeface="Bodoni Moda ExtraBold"/>
                <a:cs typeface="Bodoni Moda ExtraBold"/>
                <a:sym typeface="Bodoni Moda ExtraBold"/>
              </a:rPr>
              <a:t>S E P T E M B E R</a:t>
            </a:r>
            <a:endParaRPr sz="4500">
              <a:solidFill>
                <a:schemeClr val="dk2"/>
              </a:solidFill>
              <a:latin typeface="Bodoni Moda ExtraBold"/>
              <a:ea typeface="Bodoni Moda ExtraBold"/>
              <a:cs typeface="Bodoni Moda ExtraBold"/>
              <a:sym typeface="Bodoni Moda ExtraBold"/>
            </a:endParaRPr>
          </a:p>
        </p:txBody>
      </p:sp>
      <p:sp>
        <p:nvSpPr>
          <p:cNvPr id="773" name="Google Shape;773;p21"/>
          <p:cNvSpPr/>
          <p:nvPr/>
        </p:nvSpPr>
        <p:spPr>
          <a:xfrm>
            <a:off x="9142275" y="720000"/>
            <a:ext cx="1117800" cy="4422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2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rPr>
              <a:t>2025</a:t>
            </a:r>
            <a:endParaRPr b="1" sz="2100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774" name="Google Shape;774;p21"/>
          <p:cNvGrpSpPr/>
          <p:nvPr/>
        </p:nvGrpSpPr>
        <p:grpSpPr>
          <a:xfrm>
            <a:off x="544800" y="1591600"/>
            <a:ext cx="9715202" cy="5248254"/>
            <a:chOff x="544800" y="1591600"/>
            <a:chExt cx="9715202" cy="5248254"/>
          </a:xfrm>
        </p:grpSpPr>
        <p:sp>
          <p:nvSpPr>
            <p:cNvPr id="775" name="Google Shape;775;p21"/>
            <p:cNvSpPr/>
            <p:nvPr/>
          </p:nvSpPr>
          <p:spPr>
            <a:xfrm>
              <a:off x="544800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SUN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76" name="Google Shape;776;p21"/>
            <p:cNvSpPr/>
            <p:nvPr/>
          </p:nvSpPr>
          <p:spPr>
            <a:xfrm>
              <a:off x="1941600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MON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77" name="Google Shape;777;p21"/>
            <p:cNvSpPr/>
            <p:nvPr/>
          </p:nvSpPr>
          <p:spPr>
            <a:xfrm>
              <a:off x="3338401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TUE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78" name="Google Shape;778;p21"/>
            <p:cNvSpPr/>
            <p:nvPr/>
          </p:nvSpPr>
          <p:spPr>
            <a:xfrm>
              <a:off x="4735201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WED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79" name="Google Shape;779;p21"/>
            <p:cNvSpPr/>
            <p:nvPr/>
          </p:nvSpPr>
          <p:spPr>
            <a:xfrm>
              <a:off x="6132002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THU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80" name="Google Shape;780;p21"/>
            <p:cNvSpPr/>
            <p:nvPr/>
          </p:nvSpPr>
          <p:spPr>
            <a:xfrm>
              <a:off x="7528802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FRI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81" name="Google Shape;781;p21"/>
            <p:cNvSpPr/>
            <p:nvPr/>
          </p:nvSpPr>
          <p:spPr>
            <a:xfrm>
              <a:off x="8925602" y="1591600"/>
              <a:ext cx="1334400" cy="558300"/>
            </a:xfrm>
            <a:prstGeom prst="rect">
              <a:avLst/>
            </a:prstGeom>
            <a:solidFill>
              <a:srgbClr val="F3F3F3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SAT</a:t>
              </a:r>
              <a:endParaRPr b="1" sz="16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82" name="Google Shape;782;p21"/>
            <p:cNvSpPr/>
            <p:nvPr/>
          </p:nvSpPr>
          <p:spPr>
            <a:xfrm>
              <a:off x="5448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83" name="Google Shape;783;p21"/>
            <p:cNvSpPr/>
            <p:nvPr/>
          </p:nvSpPr>
          <p:spPr>
            <a:xfrm>
              <a:off x="19416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84" name="Google Shape;784;p21"/>
            <p:cNvSpPr/>
            <p:nvPr/>
          </p:nvSpPr>
          <p:spPr>
            <a:xfrm>
              <a:off x="33384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85" name="Google Shape;785;p21"/>
            <p:cNvSpPr/>
            <p:nvPr/>
          </p:nvSpPr>
          <p:spPr>
            <a:xfrm>
              <a:off x="47352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86" name="Google Shape;786;p21"/>
            <p:cNvSpPr/>
            <p:nvPr/>
          </p:nvSpPr>
          <p:spPr>
            <a:xfrm>
              <a:off x="61320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87" name="Google Shape;787;p21"/>
            <p:cNvSpPr/>
            <p:nvPr/>
          </p:nvSpPr>
          <p:spPr>
            <a:xfrm>
              <a:off x="75288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88" name="Google Shape;788;p21"/>
            <p:cNvSpPr/>
            <p:nvPr/>
          </p:nvSpPr>
          <p:spPr>
            <a:xfrm>
              <a:off x="8925600" y="2212236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89" name="Google Shape;789;p21"/>
            <p:cNvSpPr/>
            <p:nvPr/>
          </p:nvSpPr>
          <p:spPr>
            <a:xfrm>
              <a:off x="5448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90" name="Google Shape;790;p21"/>
            <p:cNvSpPr/>
            <p:nvPr/>
          </p:nvSpPr>
          <p:spPr>
            <a:xfrm>
              <a:off x="19416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91" name="Google Shape;791;p21"/>
            <p:cNvSpPr/>
            <p:nvPr/>
          </p:nvSpPr>
          <p:spPr>
            <a:xfrm>
              <a:off x="33384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92" name="Google Shape;792;p21"/>
            <p:cNvSpPr/>
            <p:nvPr/>
          </p:nvSpPr>
          <p:spPr>
            <a:xfrm>
              <a:off x="47352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93" name="Google Shape;793;p21"/>
            <p:cNvSpPr/>
            <p:nvPr/>
          </p:nvSpPr>
          <p:spPr>
            <a:xfrm>
              <a:off x="61320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94" name="Google Shape;794;p21"/>
            <p:cNvSpPr/>
            <p:nvPr/>
          </p:nvSpPr>
          <p:spPr>
            <a:xfrm>
              <a:off x="75288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95" name="Google Shape;795;p21"/>
            <p:cNvSpPr/>
            <p:nvPr/>
          </p:nvSpPr>
          <p:spPr>
            <a:xfrm>
              <a:off x="8925600" y="315149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96" name="Google Shape;796;p21"/>
            <p:cNvSpPr/>
            <p:nvPr/>
          </p:nvSpPr>
          <p:spPr>
            <a:xfrm>
              <a:off x="5448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97" name="Google Shape;797;p21"/>
            <p:cNvSpPr/>
            <p:nvPr/>
          </p:nvSpPr>
          <p:spPr>
            <a:xfrm>
              <a:off x="19416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98" name="Google Shape;798;p21"/>
            <p:cNvSpPr/>
            <p:nvPr/>
          </p:nvSpPr>
          <p:spPr>
            <a:xfrm>
              <a:off x="33384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99" name="Google Shape;799;p21"/>
            <p:cNvSpPr/>
            <p:nvPr/>
          </p:nvSpPr>
          <p:spPr>
            <a:xfrm>
              <a:off x="47352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00" name="Google Shape;800;p21"/>
            <p:cNvSpPr/>
            <p:nvPr/>
          </p:nvSpPr>
          <p:spPr>
            <a:xfrm>
              <a:off x="61320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01" name="Google Shape;801;p21"/>
            <p:cNvSpPr/>
            <p:nvPr/>
          </p:nvSpPr>
          <p:spPr>
            <a:xfrm>
              <a:off x="75288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02" name="Google Shape;802;p21"/>
            <p:cNvSpPr/>
            <p:nvPr/>
          </p:nvSpPr>
          <p:spPr>
            <a:xfrm>
              <a:off x="8925600" y="4090745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03" name="Google Shape;803;p21"/>
            <p:cNvSpPr/>
            <p:nvPr/>
          </p:nvSpPr>
          <p:spPr>
            <a:xfrm>
              <a:off x="5448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04" name="Google Shape;804;p21"/>
            <p:cNvSpPr/>
            <p:nvPr/>
          </p:nvSpPr>
          <p:spPr>
            <a:xfrm>
              <a:off x="19416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05" name="Google Shape;805;p21"/>
            <p:cNvSpPr/>
            <p:nvPr/>
          </p:nvSpPr>
          <p:spPr>
            <a:xfrm>
              <a:off x="33384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06" name="Google Shape;806;p21"/>
            <p:cNvSpPr/>
            <p:nvPr/>
          </p:nvSpPr>
          <p:spPr>
            <a:xfrm>
              <a:off x="47352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07" name="Google Shape;807;p21"/>
            <p:cNvSpPr/>
            <p:nvPr/>
          </p:nvSpPr>
          <p:spPr>
            <a:xfrm>
              <a:off x="61320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08" name="Google Shape;808;p21"/>
            <p:cNvSpPr/>
            <p:nvPr/>
          </p:nvSpPr>
          <p:spPr>
            <a:xfrm>
              <a:off x="75288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09" name="Google Shape;809;p21"/>
            <p:cNvSpPr/>
            <p:nvPr/>
          </p:nvSpPr>
          <p:spPr>
            <a:xfrm>
              <a:off x="8925600" y="5030000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10" name="Google Shape;810;p21"/>
            <p:cNvSpPr/>
            <p:nvPr/>
          </p:nvSpPr>
          <p:spPr>
            <a:xfrm>
              <a:off x="5448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11" name="Google Shape;811;p21"/>
            <p:cNvSpPr/>
            <p:nvPr/>
          </p:nvSpPr>
          <p:spPr>
            <a:xfrm>
              <a:off x="19416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12" name="Google Shape;812;p21"/>
            <p:cNvSpPr/>
            <p:nvPr/>
          </p:nvSpPr>
          <p:spPr>
            <a:xfrm>
              <a:off x="33384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13" name="Google Shape;813;p21"/>
            <p:cNvSpPr/>
            <p:nvPr/>
          </p:nvSpPr>
          <p:spPr>
            <a:xfrm>
              <a:off x="47352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14" name="Google Shape;814;p21"/>
            <p:cNvSpPr/>
            <p:nvPr/>
          </p:nvSpPr>
          <p:spPr>
            <a:xfrm>
              <a:off x="61320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15" name="Google Shape;815;p21"/>
            <p:cNvSpPr/>
            <p:nvPr/>
          </p:nvSpPr>
          <p:spPr>
            <a:xfrm>
              <a:off x="75288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16" name="Google Shape;816;p21"/>
            <p:cNvSpPr/>
            <p:nvPr/>
          </p:nvSpPr>
          <p:spPr>
            <a:xfrm>
              <a:off x="8925600" y="5969254"/>
              <a:ext cx="1334400" cy="8706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grpSp>
        <p:nvGrpSpPr>
          <p:cNvPr id="817" name="Google Shape;817;p21"/>
          <p:cNvGrpSpPr/>
          <p:nvPr/>
        </p:nvGrpSpPr>
        <p:grpSpPr>
          <a:xfrm>
            <a:off x="1606125" y="2212225"/>
            <a:ext cx="8653875" cy="3983526"/>
            <a:chOff x="1606125" y="2212225"/>
            <a:chExt cx="8653875" cy="3983526"/>
          </a:xfrm>
        </p:grpSpPr>
        <p:sp>
          <p:nvSpPr>
            <p:cNvPr id="818" name="Google Shape;818;p21"/>
            <p:cNvSpPr txBox="1"/>
            <p:nvPr/>
          </p:nvSpPr>
          <p:spPr>
            <a:xfrm>
              <a:off x="57966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3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19" name="Google Shape;819;p21"/>
            <p:cNvSpPr txBox="1"/>
            <p:nvPr/>
          </p:nvSpPr>
          <p:spPr>
            <a:xfrm>
              <a:off x="71934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4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20" name="Google Shape;820;p21"/>
            <p:cNvSpPr txBox="1"/>
            <p:nvPr/>
          </p:nvSpPr>
          <p:spPr>
            <a:xfrm>
              <a:off x="85902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5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21" name="Google Shape;821;p21"/>
            <p:cNvSpPr txBox="1"/>
            <p:nvPr/>
          </p:nvSpPr>
          <p:spPr>
            <a:xfrm>
              <a:off x="99870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6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22" name="Google Shape;822;p21"/>
            <p:cNvSpPr txBox="1"/>
            <p:nvPr/>
          </p:nvSpPr>
          <p:spPr>
            <a:xfrm>
              <a:off x="5796600" y="315148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10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23" name="Google Shape;823;p21"/>
            <p:cNvSpPr txBox="1"/>
            <p:nvPr/>
          </p:nvSpPr>
          <p:spPr>
            <a:xfrm>
              <a:off x="7193400" y="315148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11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24" name="Google Shape;824;p21"/>
            <p:cNvSpPr txBox="1"/>
            <p:nvPr/>
          </p:nvSpPr>
          <p:spPr>
            <a:xfrm>
              <a:off x="8590200" y="315148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12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25" name="Google Shape;825;p21"/>
            <p:cNvSpPr txBox="1"/>
            <p:nvPr/>
          </p:nvSpPr>
          <p:spPr>
            <a:xfrm>
              <a:off x="9987000" y="315148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13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26" name="Google Shape;826;p21"/>
            <p:cNvSpPr txBox="1"/>
            <p:nvPr/>
          </p:nvSpPr>
          <p:spPr>
            <a:xfrm>
              <a:off x="5796600" y="409073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17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27" name="Google Shape;827;p21"/>
            <p:cNvSpPr txBox="1"/>
            <p:nvPr/>
          </p:nvSpPr>
          <p:spPr>
            <a:xfrm>
              <a:off x="7193400" y="409073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18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28" name="Google Shape;828;p21"/>
            <p:cNvSpPr txBox="1"/>
            <p:nvPr/>
          </p:nvSpPr>
          <p:spPr>
            <a:xfrm>
              <a:off x="8590200" y="409073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19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29" name="Google Shape;829;p21"/>
            <p:cNvSpPr txBox="1"/>
            <p:nvPr/>
          </p:nvSpPr>
          <p:spPr>
            <a:xfrm>
              <a:off x="9987000" y="4090737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20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30" name="Google Shape;830;p21"/>
            <p:cNvSpPr txBox="1"/>
            <p:nvPr/>
          </p:nvSpPr>
          <p:spPr>
            <a:xfrm>
              <a:off x="5796600" y="502999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24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31" name="Google Shape;831;p21"/>
            <p:cNvSpPr txBox="1"/>
            <p:nvPr/>
          </p:nvSpPr>
          <p:spPr>
            <a:xfrm>
              <a:off x="7193400" y="502999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25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32" name="Google Shape;832;p21"/>
            <p:cNvSpPr txBox="1"/>
            <p:nvPr/>
          </p:nvSpPr>
          <p:spPr>
            <a:xfrm>
              <a:off x="8590200" y="502999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26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33" name="Google Shape;833;p21"/>
            <p:cNvSpPr txBox="1"/>
            <p:nvPr/>
          </p:nvSpPr>
          <p:spPr>
            <a:xfrm>
              <a:off x="9987000" y="5029994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27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34" name="Google Shape;834;p21"/>
            <p:cNvSpPr txBox="1"/>
            <p:nvPr/>
          </p:nvSpPr>
          <p:spPr>
            <a:xfrm>
              <a:off x="5796600" y="59692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35" name="Google Shape;835;p21"/>
            <p:cNvSpPr txBox="1"/>
            <p:nvPr/>
          </p:nvSpPr>
          <p:spPr>
            <a:xfrm>
              <a:off x="7193400" y="59692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36" name="Google Shape;836;p21"/>
            <p:cNvSpPr txBox="1"/>
            <p:nvPr/>
          </p:nvSpPr>
          <p:spPr>
            <a:xfrm>
              <a:off x="8590200" y="59692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37" name="Google Shape;837;p21"/>
            <p:cNvSpPr txBox="1"/>
            <p:nvPr/>
          </p:nvSpPr>
          <p:spPr>
            <a:xfrm>
              <a:off x="1606125" y="315150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7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38" name="Google Shape;838;p21"/>
            <p:cNvSpPr txBox="1"/>
            <p:nvPr/>
          </p:nvSpPr>
          <p:spPr>
            <a:xfrm>
              <a:off x="3002700" y="3151500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8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39" name="Google Shape;839;p21"/>
            <p:cNvSpPr txBox="1"/>
            <p:nvPr/>
          </p:nvSpPr>
          <p:spPr>
            <a:xfrm>
              <a:off x="4399500" y="3151500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9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40" name="Google Shape;840;p21"/>
            <p:cNvSpPr txBox="1"/>
            <p:nvPr/>
          </p:nvSpPr>
          <p:spPr>
            <a:xfrm>
              <a:off x="1606125" y="40907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14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41" name="Google Shape;841;p21"/>
            <p:cNvSpPr txBox="1"/>
            <p:nvPr/>
          </p:nvSpPr>
          <p:spPr>
            <a:xfrm>
              <a:off x="3002700" y="4090750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15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42" name="Google Shape;842;p21"/>
            <p:cNvSpPr txBox="1"/>
            <p:nvPr/>
          </p:nvSpPr>
          <p:spPr>
            <a:xfrm>
              <a:off x="4399500" y="4090750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16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43" name="Google Shape;843;p21"/>
            <p:cNvSpPr txBox="1"/>
            <p:nvPr/>
          </p:nvSpPr>
          <p:spPr>
            <a:xfrm>
              <a:off x="1606125" y="503000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21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44" name="Google Shape;844;p21"/>
            <p:cNvSpPr txBox="1"/>
            <p:nvPr/>
          </p:nvSpPr>
          <p:spPr>
            <a:xfrm>
              <a:off x="3002700" y="5030001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22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45" name="Google Shape;845;p21"/>
            <p:cNvSpPr txBox="1"/>
            <p:nvPr/>
          </p:nvSpPr>
          <p:spPr>
            <a:xfrm>
              <a:off x="4399500" y="5030001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23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46" name="Google Shape;846;p21"/>
            <p:cNvSpPr txBox="1"/>
            <p:nvPr/>
          </p:nvSpPr>
          <p:spPr>
            <a:xfrm>
              <a:off x="1606125" y="5969251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28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47" name="Google Shape;847;p21"/>
            <p:cNvSpPr txBox="1"/>
            <p:nvPr/>
          </p:nvSpPr>
          <p:spPr>
            <a:xfrm>
              <a:off x="3002700" y="5969251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29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48" name="Google Shape;848;p21"/>
            <p:cNvSpPr txBox="1"/>
            <p:nvPr/>
          </p:nvSpPr>
          <p:spPr>
            <a:xfrm>
              <a:off x="4399500" y="5969251"/>
              <a:ext cx="2733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30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49" name="Google Shape;849;p21"/>
            <p:cNvSpPr txBox="1"/>
            <p:nvPr/>
          </p:nvSpPr>
          <p:spPr>
            <a:xfrm>
              <a:off x="43998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2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50" name="Google Shape;850;p21"/>
            <p:cNvSpPr txBox="1"/>
            <p:nvPr/>
          </p:nvSpPr>
          <p:spPr>
            <a:xfrm>
              <a:off x="30030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chemeClr val="dk2"/>
                  </a:solidFill>
                  <a:latin typeface="Nunito"/>
                  <a:ea typeface="Nunito"/>
                  <a:cs typeface="Nunito"/>
                  <a:sym typeface="Nunito"/>
                </a:rPr>
                <a:t>1</a:t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51" name="Google Shape;851;p21"/>
            <p:cNvSpPr txBox="1"/>
            <p:nvPr/>
          </p:nvSpPr>
          <p:spPr>
            <a:xfrm>
              <a:off x="1606200" y="2212225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52" name="Google Shape;852;p21"/>
            <p:cNvSpPr txBox="1"/>
            <p:nvPr/>
          </p:nvSpPr>
          <p:spPr>
            <a:xfrm>
              <a:off x="9987000" y="5969250"/>
              <a:ext cx="273000" cy="226500"/>
            </a:xfrm>
            <a:prstGeom prst="rect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6000" lIns="0" spcFirstLastPara="1" rIns="72000" wrap="square" tIns="3600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  <p:cxnSp>
        <p:nvCxnSpPr>
          <p:cNvPr id="853" name="Google Shape;853;p21"/>
          <p:cNvCxnSpPr/>
          <p:nvPr/>
        </p:nvCxnSpPr>
        <p:spPr>
          <a:xfrm>
            <a:off x="5702600" y="1162200"/>
            <a:ext cx="4557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