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Vidaloka"/>
      <p:regular r:id="rId12"/>
    </p:embeddedFont>
    <p:embeddedFont>
      <p:font typeface="Roboto Ligh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8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RobotoLight-regular.fntdata"/><Relationship Id="rId12" Type="http://schemas.openxmlformats.org/officeDocument/2006/relationships/font" Target="fonts/Vidalok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RobotoLight-italic.fntdata"/><Relationship Id="rId14" Type="http://schemas.openxmlformats.org/officeDocument/2006/relationships/font" Target="fonts/RobotoLight-bold.fntdata"/><Relationship Id="rId16" Type="http://schemas.openxmlformats.org/officeDocument/2006/relationships/font" Target="fonts/Roboto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e08092bb77_0_9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e08092bb7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5" Type="http://schemas.openxmlformats.org/officeDocument/2006/relationships/image" Target="../media/image2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0D1A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52400" y="1677275"/>
            <a:ext cx="82800" cy="82800"/>
          </a:xfrm>
          <a:prstGeom prst="ellipse">
            <a:avLst/>
          </a:prstGeom>
          <a:solidFill>
            <a:srgbClr val="1A28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609925" y="161675"/>
            <a:ext cx="82800" cy="82800"/>
          </a:xfrm>
          <a:prstGeom prst="rect">
            <a:avLst/>
          </a:prstGeom>
          <a:solidFill>
            <a:srgbClr val="1A28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486150" y="560965"/>
            <a:ext cx="2231700" cy="714069"/>
            <a:chOff x="486150" y="633300"/>
            <a:chExt cx="2231700" cy="714069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486150" y="633300"/>
              <a:ext cx="2231700" cy="56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500">
                  <a:solidFill>
                    <a:srgbClr val="FCCA78"/>
                  </a:solidFill>
                  <a:latin typeface="Vidaloka"/>
                  <a:ea typeface="Vidaloka"/>
                  <a:cs typeface="Vidaloka"/>
                  <a:sym typeface="Vidaloka"/>
                </a:rPr>
                <a:t>Stanford Hintz</a:t>
              </a:r>
              <a:endParaRPr sz="2500">
                <a:solidFill>
                  <a:srgbClr val="FCCA78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996600" y="993369"/>
              <a:ext cx="1210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1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Project Manager</a:t>
              </a:r>
              <a:endParaRPr sz="11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7200" y="1247650"/>
            <a:ext cx="1029600" cy="588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876" y="0"/>
            <a:ext cx="144000" cy="6127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 rot="5400000">
            <a:off x="2839466" y="1555663"/>
            <a:ext cx="40551" cy="283770"/>
            <a:chOff x="2022625" y="266350"/>
            <a:chExt cx="29400" cy="205750"/>
          </a:xfrm>
        </p:grpSpPr>
        <p:sp>
          <p:nvSpPr>
            <p:cNvPr id="63" name="Google Shape;63;p13"/>
            <p:cNvSpPr/>
            <p:nvPr/>
          </p:nvSpPr>
          <p:spPr>
            <a:xfrm>
              <a:off x="2022625" y="266350"/>
              <a:ext cx="29400" cy="29400"/>
            </a:xfrm>
            <a:prstGeom prst="ellipse">
              <a:avLst/>
            </a:prstGeom>
            <a:solidFill>
              <a:srgbClr val="1A2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2022625" y="354525"/>
              <a:ext cx="29400" cy="29400"/>
            </a:xfrm>
            <a:prstGeom prst="ellipse">
              <a:avLst/>
            </a:prstGeom>
            <a:solidFill>
              <a:srgbClr val="1A2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2022625" y="442700"/>
              <a:ext cx="29400" cy="29400"/>
            </a:xfrm>
            <a:prstGeom prst="ellipse">
              <a:avLst/>
            </a:prstGeom>
            <a:solidFill>
              <a:srgbClr val="1A2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07791" y="76200"/>
            <a:ext cx="720000" cy="7075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0" y="0"/>
            <a:ext cx="3204000" cy="1836000"/>
          </a:xfrm>
          <a:prstGeom prst="rect">
            <a:avLst/>
          </a:prstGeom>
          <a:solidFill>
            <a:srgbClr val="0D1A2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2475" y="684000"/>
            <a:ext cx="1656000" cy="468000"/>
          </a:xfrm>
          <a:prstGeom prst="rect">
            <a:avLst/>
          </a:prstGeom>
          <a:solidFill>
            <a:srgbClr val="111F3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3" name="Google Shape;73;p14"/>
          <p:cNvGrpSpPr/>
          <p:nvPr/>
        </p:nvGrpSpPr>
        <p:grpSpPr>
          <a:xfrm>
            <a:off x="85125" y="641589"/>
            <a:ext cx="1490700" cy="431100"/>
            <a:chOff x="486175" y="561000"/>
            <a:chExt cx="1490700" cy="431100"/>
          </a:xfrm>
        </p:grpSpPr>
        <p:sp>
          <p:nvSpPr>
            <p:cNvPr id="74" name="Google Shape;74;p14"/>
            <p:cNvSpPr txBox="1"/>
            <p:nvPr/>
          </p:nvSpPr>
          <p:spPr>
            <a:xfrm>
              <a:off x="486175" y="561000"/>
              <a:ext cx="14907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FCCA78"/>
                  </a:solidFill>
                  <a:latin typeface="Vidaloka"/>
                  <a:ea typeface="Vidaloka"/>
                  <a:cs typeface="Vidaloka"/>
                  <a:sym typeface="Vidaloka"/>
                </a:rPr>
                <a:t>Stanford Hintz</a:t>
              </a:r>
              <a:endParaRPr sz="1600">
                <a:solidFill>
                  <a:srgbClr val="FCCA78"/>
                </a:solidFill>
                <a:latin typeface="Vidaloka"/>
                <a:ea typeface="Vidaloka"/>
                <a:cs typeface="Vidaloka"/>
                <a:sym typeface="Vidaloka"/>
              </a:endParaRPr>
            </a:p>
          </p:txBody>
        </p:sp>
        <p:sp>
          <p:nvSpPr>
            <p:cNvPr id="75" name="Google Shape;75;p14"/>
            <p:cNvSpPr txBox="1"/>
            <p:nvPr/>
          </p:nvSpPr>
          <p:spPr>
            <a:xfrm>
              <a:off x="812225" y="775064"/>
              <a:ext cx="8385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Project Manager</a:t>
              </a:r>
              <a:endParaRPr sz="7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76" name="Google Shape;76;p14"/>
          <p:cNvSpPr/>
          <p:nvPr/>
        </p:nvSpPr>
        <p:spPr>
          <a:xfrm>
            <a:off x="2991050" y="102900"/>
            <a:ext cx="67800" cy="67800"/>
          </a:xfrm>
          <a:prstGeom prst="rect">
            <a:avLst/>
          </a:prstGeom>
          <a:solidFill>
            <a:srgbClr val="1A283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7" name="Google Shape;77;p14"/>
          <p:cNvGrpSpPr/>
          <p:nvPr/>
        </p:nvGrpSpPr>
        <p:grpSpPr>
          <a:xfrm>
            <a:off x="2247941" y="102888"/>
            <a:ext cx="40551" cy="283770"/>
            <a:chOff x="2022625" y="266350"/>
            <a:chExt cx="29400" cy="205750"/>
          </a:xfrm>
        </p:grpSpPr>
        <p:sp>
          <p:nvSpPr>
            <p:cNvPr id="78" name="Google Shape;78;p14"/>
            <p:cNvSpPr/>
            <p:nvPr/>
          </p:nvSpPr>
          <p:spPr>
            <a:xfrm>
              <a:off x="2022625" y="266350"/>
              <a:ext cx="29400" cy="29400"/>
            </a:xfrm>
            <a:prstGeom prst="ellipse">
              <a:avLst/>
            </a:prstGeom>
            <a:solidFill>
              <a:srgbClr val="1A2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2022625" y="354525"/>
              <a:ext cx="29400" cy="29400"/>
            </a:xfrm>
            <a:prstGeom prst="ellipse">
              <a:avLst/>
            </a:prstGeom>
            <a:solidFill>
              <a:srgbClr val="1A2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2022625" y="442700"/>
              <a:ext cx="29400" cy="29400"/>
            </a:xfrm>
            <a:prstGeom prst="ellipse">
              <a:avLst/>
            </a:prstGeom>
            <a:solidFill>
              <a:srgbClr val="1A283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1" name="Google Shape;81;p14"/>
          <p:cNvSpPr/>
          <p:nvPr/>
        </p:nvSpPr>
        <p:spPr>
          <a:xfrm>
            <a:off x="1991038" y="1651600"/>
            <a:ext cx="67800" cy="67800"/>
          </a:xfrm>
          <a:prstGeom prst="rect">
            <a:avLst/>
          </a:prstGeom>
          <a:noFill/>
          <a:ln cap="flat" cmpd="sng" w="19050">
            <a:solidFill>
              <a:srgbClr val="1A283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2" name="Google Shape;82;p14"/>
          <p:cNvGrpSpPr/>
          <p:nvPr/>
        </p:nvGrpSpPr>
        <p:grpSpPr>
          <a:xfrm>
            <a:off x="1845862" y="488844"/>
            <a:ext cx="1139946" cy="858313"/>
            <a:chOff x="1845862" y="488844"/>
            <a:chExt cx="1139946" cy="858313"/>
          </a:xfrm>
        </p:grpSpPr>
        <p:grpSp>
          <p:nvGrpSpPr>
            <p:cNvPr id="83" name="Google Shape;83;p14"/>
            <p:cNvGrpSpPr/>
            <p:nvPr/>
          </p:nvGrpSpPr>
          <p:grpSpPr>
            <a:xfrm>
              <a:off x="1923808" y="488844"/>
              <a:ext cx="1062000" cy="858313"/>
              <a:chOff x="1790700" y="550575"/>
              <a:chExt cx="1062000" cy="858313"/>
            </a:xfrm>
          </p:grpSpPr>
          <p:sp>
            <p:nvSpPr>
              <p:cNvPr id="84" name="Google Shape;84;p14"/>
              <p:cNvSpPr txBox="1"/>
              <p:nvPr/>
            </p:nvSpPr>
            <p:spPr>
              <a:xfrm>
                <a:off x="1790700" y="550575"/>
                <a:ext cx="10620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chemeClr val="lt1"/>
                    </a:solidFill>
                    <a:latin typeface="Roboto Light"/>
                    <a:ea typeface="Roboto Light"/>
                    <a:cs typeface="Roboto Light"/>
                    <a:sym typeface="Roboto Light"/>
                  </a:rPr>
                  <a:t>New York, JS.</a:t>
                </a:r>
                <a:endParaRPr sz="800">
                  <a:solidFill>
                    <a:schemeClr val="lt1"/>
                  </a:solidFill>
                  <a:latin typeface="Roboto Light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85" name="Google Shape;85;p14"/>
              <p:cNvSpPr txBox="1"/>
              <p:nvPr/>
            </p:nvSpPr>
            <p:spPr>
              <a:xfrm>
                <a:off x="1790700" y="731550"/>
                <a:ext cx="10620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chemeClr val="lt1"/>
                    </a:solidFill>
                    <a:latin typeface="Roboto Light"/>
                    <a:ea typeface="Roboto Light"/>
                    <a:cs typeface="Roboto Light"/>
                    <a:sym typeface="Roboto Light"/>
                  </a:rPr>
                  <a:t>(123) 456-7890</a:t>
                </a:r>
                <a:endParaRPr sz="800">
                  <a:solidFill>
                    <a:schemeClr val="lt1"/>
                  </a:solidFill>
                  <a:latin typeface="Roboto Light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86" name="Google Shape;86;p14"/>
              <p:cNvSpPr txBox="1"/>
              <p:nvPr/>
            </p:nvSpPr>
            <p:spPr>
              <a:xfrm>
                <a:off x="1790700" y="918000"/>
                <a:ext cx="10620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chemeClr val="lt1"/>
                    </a:solidFill>
                    <a:latin typeface="Roboto Light"/>
                    <a:ea typeface="Roboto Light"/>
                    <a:cs typeface="Roboto Light"/>
                    <a:sym typeface="Roboto Light"/>
                  </a:rPr>
                  <a:t>Mail@domain.ltd</a:t>
                </a:r>
                <a:endParaRPr sz="800">
                  <a:solidFill>
                    <a:schemeClr val="lt1"/>
                  </a:solidFill>
                  <a:latin typeface="Roboto Light"/>
                  <a:ea typeface="Roboto Light"/>
                  <a:cs typeface="Roboto Light"/>
                  <a:sym typeface="Roboto Light"/>
                </a:endParaRPr>
              </a:p>
            </p:txBody>
          </p:sp>
          <p:sp>
            <p:nvSpPr>
              <p:cNvPr id="87" name="Google Shape;87;p14"/>
              <p:cNvSpPr txBox="1"/>
              <p:nvPr/>
            </p:nvSpPr>
            <p:spPr>
              <a:xfrm>
                <a:off x="1790700" y="1101088"/>
                <a:ext cx="1062000" cy="30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800">
                    <a:solidFill>
                      <a:schemeClr val="lt1"/>
                    </a:solidFill>
                    <a:latin typeface="Roboto Light"/>
                    <a:ea typeface="Roboto Light"/>
                    <a:cs typeface="Roboto Light"/>
                    <a:sym typeface="Roboto Light"/>
                  </a:rPr>
                  <a:t>Domain.ltd</a:t>
                </a:r>
                <a:endParaRPr sz="800">
                  <a:solidFill>
                    <a:schemeClr val="lt1"/>
                  </a:solidFill>
                  <a:latin typeface="Roboto Light"/>
                  <a:ea typeface="Roboto Light"/>
                  <a:cs typeface="Roboto Light"/>
                  <a:sym typeface="Roboto Light"/>
                </a:endParaRPr>
              </a:p>
            </p:txBody>
          </p:sp>
        </p:grpSp>
        <p:grpSp>
          <p:nvGrpSpPr>
            <p:cNvPr id="88" name="Google Shape;88;p14"/>
            <p:cNvGrpSpPr/>
            <p:nvPr/>
          </p:nvGrpSpPr>
          <p:grpSpPr>
            <a:xfrm>
              <a:off x="1845862" y="585813"/>
              <a:ext cx="93600" cy="644325"/>
              <a:chOff x="1738806" y="585813"/>
              <a:chExt cx="93600" cy="644325"/>
            </a:xfrm>
          </p:grpSpPr>
          <p:pic>
            <p:nvPicPr>
              <p:cNvPr id="89" name="Google Shape;89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1738806" y="978035"/>
                <a:ext cx="93600" cy="702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" name="Google Shape;90;p1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1738806" y="1136538"/>
                <a:ext cx="93600" cy="93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" name="Google Shape;91;p14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1738806" y="769894"/>
                <a:ext cx="93600" cy="93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" name="Google Shape;92;p14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1749606" y="585813"/>
                <a:ext cx="72000" cy="9818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93" name="Google Shape;9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9882" y="1575750"/>
            <a:ext cx="532800" cy="74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16010" y="950150"/>
            <a:ext cx="288000" cy="67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0"/>
            <a:ext cx="625100" cy="62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