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</p:sldIdLst>
  <p:sldSz cy="7772400" cx="10058400"/>
  <p:notesSz cx="6858000" cy="9144000"/>
  <p:embeddedFontLst>
    <p:embeddedFont>
      <p:font typeface="Poppins"/>
      <p:regular r:id="rId7"/>
      <p:bold r:id="rId8"/>
      <p:italic r:id="rId9"/>
      <p:boldItalic r:id="rId10"/>
    </p:embeddedFont>
    <p:embeddedFont>
      <p:font typeface="Poppins Black"/>
      <p:bold r:id="rId11"/>
      <p:boldItalic r:id="rId12"/>
    </p:embeddedFont>
    <p:embeddedFont>
      <p:font typeface="Poppins SemiBold"/>
      <p:regular r:id="rId13"/>
      <p:bold r:id="rId14"/>
      <p:italic r:id="rId15"/>
      <p:boldItalic r:id="rId16"/>
    </p:embeddedFont>
    <p:embeddedFont>
      <p:font typeface="Poppins ExtraBold"/>
      <p:bold r:id="rId17"/>
      <p:boldItalic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PoppinsBlack-bold.fntdata"/><Relationship Id="rId10" Type="http://schemas.openxmlformats.org/officeDocument/2006/relationships/font" Target="fonts/Poppins-boldItalic.fntdata"/><Relationship Id="rId13" Type="http://schemas.openxmlformats.org/officeDocument/2006/relationships/font" Target="fonts/PoppinsSemiBold-regular.fntdata"/><Relationship Id="rId12" Type="http://schemas.openxmlformats.org/officeDocument/2006/relationships/font" Target="fonts/PoppinsBlack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font" Target="fonts/Poppins-italic.fntdata"/><Relationship Id="rId15" Type="http://schemas.openxmlformats.org/officeDocument/2006/relationships/font" Target="fonts/PoppinsSemiBold-italic.fntdata"/><Relationship Id="rId14" Type="http://schemas.openxmlformats.org/officeDocument/2006/relationships/font" Target="fonts/PoppinsSemiBold-bold.fntdata"/><Relationship Id="rId17" Type="http://schemas.openxmlformats.org/officeDocument/2006/relationships/font" Target="fonts/PoppinsExtraBold-bold.fntdata"/><Relationship Id="rId16" Type="http://schemas.openxmlformats.org/officeDocument/2006/relationships/font" Target="fonts/PoppinsSemiBold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18" Type="http://schemas.openxmlformats.org/officeDocument/2006/relationships/font" Target="fonts/PoppinsExtraBold-boldItalic.fntdata"/><Relationship Id="rId7" Type="http://schemas.openxmlformats.org/officeDocument/2006/relationships/font" Target="fonts/Poppins-regular.fntdata"/><Relationship Id="rId8" Type="http://schemas.openxmlformats.org/officeDocument/2006/relationships/font" Target="fonts/Poppins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3604063c92_0_64:notes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3604063c92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42879" y="1125136"/>
            <a:ext cx="9372600" cy="31017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42870" y="4282678"/>
            <a:ext cx="9372600" cy="11976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42870" y="1671478"/>
            <a:ext cx="9372600" cy="29670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42870" y="4763362"/>
            <a:ext cx="9372600" cy="19656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68300" lvl="0" marL="457200" algn="ctr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36550" lvl="1" marL="914400" algn="ctr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indent="-336550" lvl="2" marL="1371600" algn="ctr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3pPr>
            <a:lvl4pPr indent="-336550" lvl="3" marL="1828800" algn="ctr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indent="-336550" lvl="4" marL="2286000" algn="ctr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5pPr>
            <a:lvl6pPr indent="-336550" lvl="5" marL="2743200" algn="ctr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6pPr>
            <a:lvl7pPr indent="-336550" lvl="6" marL="3200400" algn="ctr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7pPr>
            <a:lvl8pPr indent="-336550" lvl="7" marL="3657600" algn="ctr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8pPr>
            <a:lvl9pPr indent="-336550" lvl="8" marL="4114800" algn="ctr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42870" y="3250173"/>
            <a:ext cx="9372600" cy="12720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42870" y="1741518"/>
            <a:ext cx="9372600" cy="51627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68300" lvl="0" marL="4572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36550" lvl="1" marL="9144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indent="-336550" lvl="2" marL="13716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3pPr>
            <a:lvl4pPr indent="-336550" lvl="3" marL="182880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indent="-336550" lvl="4" marL="22860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5pPr>
            <a:lvl6pPr indent="-336550" lvl="5" marL="27432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6pPr>
            <a:lvl7pPr indent="-336550" lvl="6" marL="320040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7pPr>
            <a:lvl8pPr indent="-336550" lvl="7" marL="36576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8pPr>
            <a:lvl9pPr indent="-336550" lvl="8" marL="41148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42870" y="1741518"/>
            <a:ext cx="4399800" cy="51627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36550" lvl="0" marL="45720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5315640" y="1741518"/>
            <a:ext cx="4399800" cy="51627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36550" lvl="0" marL="45720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42870" y="839573"/>
            <a:ext cx="3088800" cy="11418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42870" y="2099840"/>
            <a:ext cx="3088800" cy="4804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23850" lvl="0" marL="4572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539275" y="680227"/>
            <a:ext cx="7004700" cy="61818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1pPr>
            <a:lvl2pPr lvl="1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2pPr>
            <a:lvl3pPr lvl="2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3pPr>
            <a:lvl4pPr lvl="3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4pPr>
            <a:lvl5pPr lvl="4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5pPr>
            <a:lvl6pPr lvl="5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6pPr>
            <a:lvl7pPr lvl="6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7pPr>
            <a:lvl8pPr lvl="7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8pPr>
            <a:lvl9pPr lvl="8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029200" y="-189"/>
            <a:ext cx="5029200" cy="777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13100" lIns="113100" spcFirstLastPara="1" rIns="113100" wrap="square" tIns="113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92050" y="1863464"/>
            <a:ext cx="4449600" cy="22398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92050" y="4235758"/>
            <a:ext cx="4449600" cy="18663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5433450" y="1094158"/>
            <a:ext cx="4220700" cy="55836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indent="-368300" lvl="0" marL="4572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36550" lvl="1" marL="9144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indent="-336550" lvl="2" marL="13716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3pPr>
            <a:lvl4pPr indent="-336550" lvl="3" marL="182880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indent="-336550" lvl="4" marL="22860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5pPr>
            <a:lvl6pPr indent="-336550" lvl="5" marL="27432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6pPr>
            <a:lvl7pPr indent="-336550" lvl="6" marL="320040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7pPr>
            <a:lvl8pPr indent="-336550" lvl="7" marL="36576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8pPr>
            <a:lvl9pPr indent="-336550" lvl="8" marL="41148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42870" y="6392869"/>
            <a:ext cx="6598800" cy="9144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42870" y="1741518"/>
            <a:ext cx="9372600" cy="51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683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  <a:defRPr sz="2200">
                <a:solidFill>
                  <a:schemeClr val="dk2"/>
                </a:solidFill>
              </a:defRPr>
            </a:lvl1pPr>
            <a:lvl2pPr indent="-3365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2pPr>
            <a:lvl3pPr indent="-3365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3pPr>
            <a:lvl4pPr indent="-3365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  <a:defRPr sz="1700">
                <a:solidFill>
                  <a:schemeClr val="dk2"/>
                </a:solidFill>
              </a:defRPr>
            </a:lvl4pPr>
            <a:lvl5pPr indent="-3365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5pPr>
            <a:lvl6pPr indent="-3365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6pPr>
            <a:lvl7pPr indent="-3365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  <a:defRPr sz="1700">
                <a:solidFill>
                  <a:schemeClr val="dk2"/>
                </a:solidFill>
              </a:defRPr>
            </a:lvl7pPr>
            <a:lvl8pPr indent="-3365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8pPr>
            <a:lvl9pPr indent="-3365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 algn="r">
              <a:buNone/>
              <a:defRPr sz="1200">
                <a:solidFill>
                  <a:schemeClr val="dk2"/>
                </a:solidFill>
              </a:defRPr>
            </a:lvl1pPr>
            <a:lvl2pPr lvl="1" algn="r">
              <a:buNone/>
              <a:defRPr sz="1200">
                <a:solidFill>
                  <a:schemeClr val="dk2"/>
                </a:solidFill>
              </a:defRPr>
            </a:lvl2pPr>
            <a:lvl3pPr lvl="2" algn="r">
              <a:buNone/>
              <a:defRPr sz="1200">
                <a:solidFill>
                  <a:schemeClr val="dk2"/>
                </a:solidFill>
              </a:defRPr>
            </a:lvl3pPr>
            <a:lvl4pPr lvl="3" algn="r">
              <a:buNone/>
              <a:defRPr sz="1200">
                <a:solidFill>
                  <a:schemeClr val="dk2"/>
                </a:solidFill>
              </a:defRPr>
            </a:lvl4pPr>
            <a:lvl5pPr lvl="4" algn="r">
              <a:buNone/>
              <a:defRPr sz="1200">
                <a:solidFill>
                  <a:schemeClr val="dk2"/>
                </a:solidFill>
              </a:defRPr>
            </a:lvl5pPr>
            <a:lvl6pPr lvl="5" algn="r">
              <a:buNone/>
              <a:defRPr sz="1200">
                <a:solidFill>
                  <a:schemeClr val="dk2"/>
                </a:solidFill>
              </a:defRPr>
            </a:lvl6pPr>
            <a:lvl7pPr lvl="6" algn="r">
              <a:buNone/>
              <a:defRPr sz="1200">
                <a:solidFill>
                  <a:schemeClr val="dk2"/>
                </a:solidFill>
              </a:defRPr>
            </a:lvl7pPr>
            <a:lvl8pPr lvl="7" algn="r">
              <a:buNone/>
              <a:defRPr sz="1200">
                <a:solidFill>
                  <a:schemeClr val="dk2"/>
                </a:solidFill>
              </a:defRPr>
            </a:lvl8pPr>
            <a:lvl9pPr lvl="8" algn="r">
              <a:buNone/>
              <a:defRPr sz="12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.png"/><Relationship Id="rId10" Type="http://schemas.openxmlformats.org/officeDocument/2006/relationships/image" Target="../media/image2.png"/><Relationship Id="rId13" Type="http://schemas.openxmlformats.org/officeDocument/2006/relationships/image" Target="../media/image12.png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.png"/><Relationship Id="rId7" Type="http://schemas.openxmlformats.org/officeDocument/2006/relationships/image" Target="../media/image1.png"/><Relationship Id="rId8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3"/>
          <p:cNvGrpSpPr/>
          <p:nvPr/>
        </p:nvGrpSpPr>
        <p:grpSpPr>
          <a:xfrm>
            <a:off x="0" y="0"/>
            <a:ext cx="10058400" cy="7772401"/>
            <a:chOff x="0" y="0"/>
            <a:chExt cx="10058400" cy="7772401"/>
          </a:xfrm>
        </p:grpSpPr>
        <p:grpSp>
          <p:nvGrpSpPr>
            <p:cNvPr id="55" name="Google Shape;55;p13"/>
            <p:cNvGrpSpPr/>
            <p:nvPr/>
          </p:nvGrpSpPr>
          <p:grpSpPr>
            <a:xfrm>
              <a:off x="0" y="0"/>
              <a:ext cx="10058400" cy="7772401"/>
              <a:chOff x="0" y="0"/>
              <a:chExt cx="10058400" cy="7772401"/>
            </a:xfrm>
          </p:grpSpPr>
          <p:sp>
            <p:nvSpPr>
              <p:cNvPr id="56" name="Google Shape;56;p13"/>
              <p:cNvSpPr/>
              <p:nvPr/>
            </p:nvSpPr>
            <p:spPr>
              <a:xfrm>
                <a:off x="0" y="0"/>
                <a:ext cx="10058400" cy="7772400"/>
              </a:xfrm>
              <a:prstGeom prst="rect">
                <a:avLst/>
              </a:prstGeom>
              <a:solidFill>
                <a:srgbClr val="0019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57" name="Google Shape;57;p13" title="Rectangle.png"/>
              <p:cNvPicPr preferRelativeResize="0"/>
              <p:nvPr/>
            </p:nvPicPr>
            <p:blipFill rotWithShape="1">
              <a:blip r:embed="rId3">
                <a:alphaModFix/>
              </a:blip>
              <a:srcRect b="0" l="587" r="6233" t="0"/>
              <a:stretch/>
            </p:blipFill>
            <p:spPr>
              <a:xfrm>
                <a:off x="0" y="0"/>
                <a:ext cx="7104050" cy="777240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8" name="Google Shape;58;p13" title="Vector Smart Object 1.png"/>
            <p:cNvPicPr preferRelativeResize="0"/>
            <p:nvPr/>
          </p:nvPicPr>
          <p:blipFill rotWithShape="1">
            <a:blip r:embed="rId4">
              <a:alphaModFix/>
            </a:blip>
            <a:srcRect b="0" l="2142" r="37682" t="0"/>
            <a:stretch/>
          </p:blipFill>
          <p:spPr>
            <a:xfrm>
              <a:off x="0" y="3286350"/>
              <a:ext cx="1361149" cy="42244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9" name="Google Shape;59;p13"/>
          <p:cNvGrpSpPr/>
          <p:nvPr/>
        </p:nvGrpSpPr>
        <p:grpSpPr>
          <a:xfrm>
            <a:off x="6705599" y="0"/>
            <a:ext cx="3352801" cy="7772401"/>
            <a:chOff x="6705599" y="0"/>
            <a:chExt cx="3352801" cy="7772401"/>
          </a:xfrm>
        </p:grpSpPr>
        <p:pic>
          <p:nvPicPr>
            <p:cNvPr id="60" name="Google Shape;60;p13" title="Tint.png"/>
            <p:cNvPicPr preferRelativeResize="0"/>
            <p:nvPr/>
          </p:nvPicPr>
          <p:blipFill rotWithShape="1">
            <a:blip r:embed="rId5">
              <a:alphaModFix/>
            </a:blip>
            <a:srcRect b="0" l="0" r="9853" t="0"/>
            <a:stretch/>
          </p:blipFill>
          <p:spPr>
            <a:xfrm>
              <a:off x="6705599" y="0"/>
              <a:ext cx="3352801" cy="7772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61;p13" title="Vector Smart Object 2.png"/>
            <p:cNvPicPr preferRelativeResize="0"/>
            <p:nvPr/>
          </p:nvPicPr>
          <p:blipFill rotWithShape="1">
            <a:blip r:embed="rId6">
              <a:alphaModFix/>
            </a:blip>
            <a:srcRect b="0" l="0" r="517" t="0"/>
            <a:stretch/>
          </p:blipFill>
          <p:spPr>
            <a:xfrm>
              <a:off x="8728050" y="1333900"/>
              <a:ext cx="1330349" cy="41319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" name="Google Shape;62;p13"/>
          <p:cNvGrpSpPr/>
          <p:nvPr/>
        </p:nvGrpSpPr>
        <p:grpSpPr>
          <a:xfrm>
            <a:off x="5230725" y="6132225"/>
            <a:ext cx="910200" cy="910200"/>
            <a:chOff x="5230725" y="6132225"/>
            <a:chExt cx="910200" cy="910200"/>
          </a:xfrm>
        </p:grpSpPr>
        <p:sp>
          <p:nvSpPr>
            <p:cNvPr id="63" name="Google Shape;63;p13"/>
            <p:cNvSpPr/>
            <p:nvPr/>
          </p:nvSpPr>
          <p:spPr>
            <a:xfrm>
              <a:off x="5230725" y="6132225"/>
              <a:ext cx="910200" cy="9102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4" name="Google Shape;64;p13" title="QR code.png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347575" y="6249075"/>
              <a:ext cx="676500" cy="676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" name="Google Shape;65;p13"/>
          <p:cNvSpPr/>
          <p:nvPr/>
        </p:nvSpPr>
        <p:spPr>
          <a:xfrm>
            <a:off x="6913450" y="5270325"/>
            <a:ext cx="1426800" cy="120600"/>
          </a:xfrm>
          <a:prstGeom prst="roundRect">
            <a:avLst>
              <a:gd fmla="val 50000" name="adj"/>
            </a:avLst>
          </a:prstGeom>
          <a:solidFill>
            <a:srgbClr val="00E3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3"/>
          <p:cNvSpPr txBox="1"/>
          <p:nvPr/>
        </p:nvSpPr>
        <p:spPr>
          <a:xfrm>
            <a:off x="6894400" y="5609975"/>
            <a:ext cx="2922600" cy="9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2"/>
              </a:solidFill>
            </a:endParaRPr>
          </a:p>
        </p:txBody>
      </p:sp>
      <p:sp>
        <p:nvSpPr>
          <p:cNvPr id="67" name="Google Shape;67;p13"/>
          <p:cNvSpPr txBox="1"/>
          <p:nvPr/>
        </p:nvSpPr>
        <p:spPr>
          <a:xfrm>
            <a:off x="6913450" y="5557059"/>
            <a:ext cx="2983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4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TECH REPAIR</a:t>
            </a:r>
            <a:endParaRPr sz="3400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EXPERTS</a:t>
            </a:r>
            <a:endParaRPr sz="3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8" name="Google Shape;68;p13"/>
          <p:cNvSpPr txBox="1"/>
          <p:nvPr/>
        </p:nvSpPr>
        <p:spPr>
          <a:xfrm>
            <a:off x="6913450" y="6873219"/>
            <a:ext cx="29838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THE RIGHT SOLUTION FOR EVERY DEVICE</a:t>
            </a:r>
            <a:endParaRPr sz="11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69" name="Google Shape;69;p13"/>
          <p:cNvGrpSpPr/>
          <p:nvPr/>
        </p:nvGrpSpPr>
        <p:grpSpPr>
          <a:xfrm>
            <a:off x="8662490" y="420445"/>
            <a:ext cx="1109010" cy="292175"/>
            <a:chOff x="8662490" y="513859"/>
            <a:chExt cx="1109010" cy="292175"/>
          </a:xfrm>
        </p:grpSpPr>
        <p:pic>
          <p:nvPicPr>
            <p:cNvPr id="70" name="Google Shape;70;p13" title="Logo.png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662490" y="513859"/>
              <a:ext cx="292175" cy="292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" name="Google Shape;71;p13"/>
            <p:cNvSpPr txBox="1"/>
            <p:nvPr/>
          </p:nvSpPr>
          <p:spPr>
            <a:xfrm>
              <a:off x="8908100" y="536796"/>
              <a:ext cx="8634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800">
                  <a:solidFill>
                    <a:schemeClr val="lt1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T E C H  P R O</a:t>
              </a:r>
              <a:endParaRPr sz="8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8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S O L U T I O N S</a:t>
              </a:r>
              <a:endPara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72" name="Google Shape;72;p13"/>
          <p:cNvSpPr txBox="1"/>
          <p:nvPr/>
        </p:nvSpPr>
        <p:spPr>
          <a:xfrm>
            <a:off x="3537300" y="889637"/>
            <a:ext cx="29838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00E3FF"/>
                </a:solidFill>
                <a:latin typeface="Poppins Black"/>
                <a:ea typeface="Poppins Black"/>
                <a:cs typeface="Poppins Black"/>
                <a:sym typeface="Poppins Black"/>
              </a:rPr>
              <a:t>CONTACT US</a:t>
            </a:r>
            <a:endParaRPr sz="1800">
              <a:solidFill>
                <a:srgbClr val="00E3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73" name="Google Shape;73;p13"/>
          <p:cNvGrpSpPr/>
          <p:nvPr/>
        </p:nvGrpSpPr>
        <p:grpSpPr>
          <a:xfrm>
            <a:off x="3537300" y="1672350"/>
            <a:ext cx="2983800" cy="586027"/>
            <a:chOff x="3537300" y="1672350"/>
            <a:chExt cx="2983800" cy="586027"/>
          </a:xfrm>
        </p:grpSpPr>
        <p:sp>
          <p:nvSpPr>
            <p:cNvPr id="74" name="Google Shape;74;p13"/>
            <p:cNvSpPr txBox="1"/>
            <p:nvPr/>
          </p:nvSpPr>
          <p:spPr>
            <a:xfrm>
              <a:off x="3537300" y="2104477"/>
              <a:ext cx="29838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0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+1 (123) 456-7890</a:t>
              </a:r>
              <a:endParaRPr sz="1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  <p:pic>
          <p:nvPicPr>
            <p:cNvPr id="75" name="Google Shape;75;p13" title="2.png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906438" y="1672350"/>
              <a:ext cx="245524" cy="242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6" name="Google Shape;76;p13"/>
          <p:cNvGrpSpPr/>
          <p:nvPr/>
        </p:nvGrpSpPr>
        <p:grpSpPr>
          <a:xfrm>
            <a:off x="3537300" y="2637610"/>
            <a:ext cx="2983800" cy="519815"/>
            <a:chOff x="3537300" y="2577773"/>
            <a:chExt cx="2983800" cy="519815"/>
          </a:xfrm>
        </p:grpSpPr>
        <p:pic>
          <p:nvPicPr>
            <p:cNvPr id="77" name="Google Shape;77;p13" title="1.png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906450" y="2577773"/>
              <a:ext cx="245500" cy="1788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" name="Google Shape;78;p13"/>
            <p:cNvSpPr txBox="1"/>
            <p:nvPr/>
          </p:nvSpPr>
          <p:spPr>
            <a:xfrm>
              <a:off x="3537300" y="2943689"/>
              <a:ext cx="29838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0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support@solutions.ltd</a:t>
              </a:r>
              <a:endParaRPr sz="1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grpSp>
        <p:nvGrpSpPr>
          <p:cNvPr id="79" name="Google Shape;79;p13"/>
          <p:cNvGrpSpPr/>
          <p:nvPr/>
        </p:nvGrpSpPr>
        <p:grpSpPr>
          <a:xfrm>
            <a:off x="3537300" y="3536658"/>
            <a:ext cx="2983800" cy="572200"/>
            <a:chOff x="3537300" y="3357403"/>
            <a:chExt cx="2983800" cy="572200"/>
          </a:xfrm>
        </p:grpSpPr>
        <p:pic>
          <p:nvPicPr>
            <p:cNvPr id="80" name="Google Shape;80;p13" title="3.png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916253" y="3357403"/>
              <a:ext cx="225895" cy="223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" name="Google Shape;81;p13"/>
            <p:cNvSpPr txBox="1"/>
            <p:nvPr/>
          </p:nvSpPr>
          <p:spPr>
            <a:xfrm>
              <a:off x="3537300" y="3775703"/>
              <a:ext cx="29838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0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www.techprosolutions.ltd</a:t>
              </a:r>
              <a:endParaRPr sz="1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grpSp>
        <p:nvGrpSpPr>
          <p:cNvPr id="82" name="Google Shape;82;p13"/>
          <p:cNvGrpSpPr/>
          <p:nvPr/>
        </p:nvGrpSpPr>
        <p:grpSpPr>
          <a:xfrm>
            <a:off x="3537300" y="4488091"/>
            <a:ext cx="2983800" cy="855512"/>
            <a:chOff x="3537300" y="4335691"/>
            <a:chExt cx="2983800" cy="855512"/>
          </a:xfrm>
        </p:grpSpPr>
        <p:pic>
          <p:nvPicPr>
            <p:cNvPr id="83" name="Google Shape;83;p13" title="4.png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4937169" y="4335691"/>
              <a:ext cx="184062" cy="242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" name="Google Shape;84;p13"/>
            <p:cNvSpPr txBox="1"/>
            <p:nvPr/>
          </p:nvSpPr>
          <p:spPr>
            <a:xfrm>
              <a:off x="3537300" y="4760103"/>
              <a:ext cx="29838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0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4578 Silicon Drive, Suite 210,</a:t>
              </a:r>
              <a:endParaRPr sz="1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  <a:p>
              <a:pPr indent="0" lvl="0" marL="0" rtl="0" algn="ctr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0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San Francisco, CA 94107</a:t>
              </a:r>
              <a:endParaRPr sz="1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sp>
        <p:nvSpPr>
          <p:cNvPr id="85" name="Google Shape;85;p13"/>
          <p:cNvSpPr txBox="1"/>
          <p:nvPr/>
        </p:nvSpPr>
        <p:spPr>
          <a:xfrm>
            <a:off x="574480" y="889625"/>
            <a:ext cx="26355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ABOUT US</a:t>
            </a: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86" name="Google Shape;86;p13"/>
          <p:cNvGrpSpPr/>
          <p:nvPr/>
        </p:nvGrpSpPr>
        <p:grpSpPr>
          <a:xfrm>
            <a:off x="574475" y="1512725"/>
            <a:ext cx="2635505" cy="831053"/>
            <a:chOff x="574475" y="1540697"/>
            <a:chExt cx="2635505" cy="831053"/>
          </a:xfrm>
        </p:grpSpPr>
        <p:sp>
          <p:nvSpPr>
            <p:cNvPr id="87" name="Google Shape;87;p13"/>
            <p:cNvSpPr txBox="1"/>
            <p:nvPr/>
          </p:nvSpPr>
          <p:spPr>
            <a:xfrm>
              <a:off x="574480" y="1540697"/>
              <a:ext cx="26355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9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WAYS WE CAN HELP</a:t>
              </a:r>
              <a:endParaRPr sz="9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  <p:sp>
          <p:nvSpPr>
            <p:cNvPr id="88" name="Google Shape;88;p13"/>
            <p:cNvSpPr txBox="1"/>
            <p:nvPr/>
          </p:nvSpPr>
          <p:spPr>
            <a:xfrm>
              <a:off x="574475" y="1817650"/>
              <a:ext cx="2476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9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At TechPro Solutions, we specialize in fast and reliable electronic repairs. Our experienced team ensures your devices are back to peak performance.</a:t>
              </a:r>
              <a:endPara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89" name="Google Shape;89;p13"/>
          <p:cNvGrpSpPr/>
          <p:nvPr/>
        </p:nvGrpSpPr>
        <p:grpSpPr>
          <a:xfrm>
            <a:off x="574475" y="2807887"/>
            <a:ext cx="2635477" cy="692450"/>
            <a:chOff x="574475" y="2807887"/>
            <a:chExt cx="2635477" cy="692450"/>
          </a:xfrm>
        </p:grpSpPr>
        <p:sp>
          <p:nvSpPr>
            <p:cNvPr id="90" name="Google Shape;90;p13"/>
            <p:cNvSpPr/>
            <p:nvPr/>
          </p:nvSpPr>
          <p:spPr>
            <a:xfrm>
              <a:off x="574475" y="2847937"/>
              <a:ext cx="706200" cy="58500"/>
            </a:xfrm>
            <a:prstGeom prst="roundRect">
              <a:avLst>
                <a:gd fmla="val 50000" name="adj"/>
              </a:avLst>
            </a:prstGeom>
            <a:solidFill>
              <a:srgbClr val="00E3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1" name="Google Shape;91;p13"/>
            <p:cNvSpPr txBox="1"/>
            <p:nvPr/>
          </p:nvSpPr>
          <p:spPr>
            <a:xfrm>
              <a:off x="1556352" y="2807887"/>
              <a:ext cx="16536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9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Device Diagnostics</a:t>
              </a:r>
              <a:endParaRPr sz="9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  <p:sp>
          <p:nvSpPr>
            <p:cNvPr id="92" name="Google Shape;92;p13"/>
            <p:cNvSpPr txBox="1"/>
            <p:nvPr/>
          </p:nvSpPr>
          <p:spPr>
            <a:xfrm>
              <a:off x="1556350" y="3084837"/>
              <a:ext cx="16536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9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Quick and accurate </a:t>
              </a:r>
              <a:endPara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9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problem detection for all devices.</a:t>
              </a:r>
              <a:endPara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93" name="Google Shape;93;p13"/>
          <p:cNvGrpSpPr/>
          <p:nvPr/>
        </p:nvGrpSpPr>
        <p:grpSpPr>
          <a:xfrm>
            <a:off x="574475" y="3795293"/>
            <a:ext cx="2635477" cy="692450"/>
            <a:chOff x="574475" y="2807887"/>
            <a:chExt cx="2635477" cy="692450"/>
          </a:xfrm>
        </p:grpSpPr>
        <p:sp>
          <p:nvSpPr>
            <p:cNvPr id="94" name="Google Shape;94;p13"/>
            <p:cNvSpPr/>
            <p:nvPr/>
          </p:nvSpPr>
          <p:spPr>
            <a:xfrm>
              <a:off x="574475" y="2847937"/>
              <a:ext cx="706200" cy="58500"/>
            </a:xfrm>
            <a:prstGeom prst="roundRect">
              <a:avLst>
                <a:gd fmla="val 50000" name="adj"/>
              </a:avLst>
            </a:prstGeom>
            <a:solidFill>
              <a:srgbClr val="00E3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5" name="Google Shape;95;p13"/>
            <p:cNvSpPr txBox="1"/>
            <p:nvPr/>
          </p:nvSpPr>
          <p:spPr>
            <a:xfrm>
              <a:off x="1556352" y="2807887"/>
              <a:ext cx="16536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9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Data Retrieval</a:t>
              </a:r>
              <a:endParaRPr sz="9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  <p:sp>
          <p:nvSpPr>
            <p:cNvPr id="96" name="Google Shape;96;p13"/>
            <p:cNvSpPr txBox="1"/>
            <p:nvPr/>
          </p:nvSpPr>
          <p:spPr>
            <a:xfrm>
              <a:off x="1556350" y="3084837"/>
              <a:ext cx="16536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9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Recover lost files and protect your valuable </a:t>
              </a:r>
              <a:endPara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9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data.</a:t>
              </a:r>
              <a:endPara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97" name="Google Shape;97;p13"/>
          <p:cNvGrpSpPr/>
          <p:nvPr/>
        </p:nvGrpSpPr>
        <p:grpSpPr>
          <a:xfrm>
            <a:off x="574475" y="4782699"/>
            <a:ext cx="2635477" cy="692450"/>
            <a:chOff x="574475" y="2807887"/>
            <a:chExt cx="2635477" cy="692450"/>
          </a:xfrm>
        </p:grpSpPr>
        <p:sp>
          <p:nvSpPr>
            <p:cNvPr id="98" name="Google Shape;98;p13"/>
            <p:cNvSpPr/>
            <p:nvPr/>
          </p:nvSpPr>
          <p:spPr>
            <a:xfrm>
              <a:off x="574475" y="2847937"/>
              <a:ext cx="706200" cy="58500"/>
            </a:xfrm>
            <a:prstGeom prst="roundRect">
              <a:avLst>
                <a:gd fmla="val 50000" name="adj"/>
              </a:avLst>
            </a:prstGeom>
            <a:solidFill>
              <a:srgbClr val="00E3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9" name="Google Shape;99;p13"/>
            <p:cNvSpPr txBox="1"/>
            <p:nvPr/>
          </p:nvSpPr>
          <p:spPr>
            <a:xfrm>
              <a:off x="1556352" y="2807887"/>
              <a:ext cx="16536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9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Battery Replacement</a:t>
              </a:r>
              <a:endParaRPr sz="9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  <p:sp>
          <p:nvSpPr>
            <p:cNvPr id="100" name="Google Shape;100;p13"/>
            <p:cNvSpPr txBox="1"/>
            <p:nvPr/>
          </p:nvSpPr>
          <p:spPr>
            <a:xfrm>
              <a:off x="1556350" y="3084837"/>
              <a:ext cx="16536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9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Power up your devices </a:t>
              </a:r>
              <a:endPara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9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with high-quality battery replacements.</a:t>
              </a:r>
              <a:endPara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cxnSp>
        <p:nvCxnSpPr>
          <p:cNvPr id="101" name="Google Shape;101;p13"/>
          <p:cNvCxnSpPr/>
          <p:nvPr/>
        </p:nvCxnSpPr>
        <p:spPr>
          <a:xfrm>
            <a:off x="0" y="468512"/>
            <a:ext cx="6291000" cy="0"/>
          </a:xfrm>
          <a:prstGeom prst="straightConnector1">
            <a:avLst/>
          </a:prstGeom>
          <a:noFill/>
          <a:ln cap="flat" cmpd="sng" w="19050">
            <a:solidFill>
              <a:srgbClr val="00E3FF"/>
            </a:solidFill>
            <a:prstDash val="solid"/>
            <a:round/>
            <a:headEnd len="med" w="med" type="none"/>
            <a:tailEnd len="med" w="med" type="oval"/>
          </a:ln>
        </p:spPr>
      </p:cxnSp>
      <p:grpSp>
        <p:nvGrpSpPr>
          <p:cNvPr id="102" name="Google Shape;102;p13"/>
          <p:cNvGrpSpPr/>
          <p:nvPr/>
        </p:nvGrpSpPr>
        <p:grpSpPr>
          <a:xfrm>
            <a:off x="574850" y="6057825"/>
            <a:ext cx="4148400" cy="1714575"/>
            <a:chOff x="574850" y="5767275"/>
            <a:chExt cx="4148400" cy="1714575"/>
          </a:xfrm>
        </p:grpSpPr>
        <p:sp>
          <p:nvSpPr>
            <p:cNvPr id="103" name="Google Shape;103;p13"/>
            <p:cNvSpPr/>
            <p:nvPr/>
          </p:nvSpPr>
          <p:spPr>
            <a:xfrm>
              <a:off x="574850" y="5767350"/>
              <a:ext cx="4140900" cy="17145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00E3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4" name="Google Shape;104;p13" title="Photo.png"/>
            <p:cNvPicPr preferRelativeResize="0"/>
            <p:nvPr/>
          </p:nvPicPr>
          <p:blipFill rotWithShape="1">
            <a:blip r:embed="rId13">
              <a:alphaModFix/>
            </a:blip>
            <a:srcRect b="707" l="17108" r="0" t="75619"/>
            <a:stretch/>
          </p:blipFill>
          <p:spPr>
            <a:xfrm>
              <a:off x="785450" y="5767275"/>
              <a:ext cx="3937800" cy="1714500"/>
            </a:xfrm>
            <a:prstGeom prst="round2SameRect">
              <a:avLst>
                <a:gd fmla="val 16374" name="adj1"/>
                <a:gd fmla="val 0" name="adj2"/>
              </a:avLst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4" title="12.png"/>
          <p:cNvPicPr preferRelativeResize="0"/>
          <p:nvPr/>
        </p:nvPicPr>
        <p:blipFill rotWithShape="1">
          <a:blip r:embed="rId3">
            <a:alphaModFix/>
          </a:blip>
          <a:srcRect b="308" l="4061" r="4061" t="308"/>
          <a:stretch/>
        </p:blipFill>
        <p:spPr>
          <a:xfrm>
            <a:off x="-75" y="0"/>
            <a:ext cx="10058399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4"/>
          <p:cNvSpPr txBox="1"/>
          <p:nvPr/>
        </p:nvSpPr>
        <p:spPr>
          <a:xfrm>
            <a:off x="562380" y="3600804"/>
            <a:ext cx="2635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OUR MISSION</a:t>
            </a:r>
            <a:endParaRPr sz="1800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&amp; GOALS</a:t>
            </a:r>
            <a:endParaRPr sz="1800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111" name="Google Shape;111;p14"/>
          <p:cNvSpPr txBox="1"/>
          <p:nvPr/>
        </p:nvSpPr>
        <p:spPr>
          <a:xfrm>
            <a:off x="562380" y="4476798"/>
            <a:ext cx="2635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WE FIX YOUR TECH TROUBLES</a:t>
            </a:r>
            <a:endParaRPr sz="9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12" name="Google Shape;112;p14"/>
          <p:cNvSpPr txBox="1"/>
          <p:nvPr/>
        </p:nvSpPr>
        <p:spPr>
          <a:xfrm>
            <a:off x="562375" y="4753746"/>
            <a:ext cx="2526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Is your device acting up or running slow? We provide expert solutions to keep your gadgets working flawlessly.</a:t>
            </a:r>
            <a:endParaRPr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From diagnostics to full repairs, trust us to handle every issue with precision and care.</a:t>
            </a:r>
            <a:endParaRPr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3" name="Google Shape;113;p14"/>
          <p:cNvSpPr txBox="1"/>
          <p:nvPr/>
        </p:nvSpPr>
        <p:spPr>
          <a:xfrm>
            <a:off x="562375" y="5772321"/>
            <a:ext cx="2526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We work with phones, tablets, laptops, and more. Our skilled technicians use only quality parts to ensure lasting results. Customer satisfaction is our top priority every step of the way.</a:t>
            </a:r>
            <a:endParaRPr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14" name="Google Shape;114;p14"/>
          <p:cNvGrpSpPr/>
          <p:nvPr/>
        </p:nvGrpSpPr>
        <p:grpSpPr>
          <a:xfrm>
            <a:off x="3813840" y="4213293"/>
            <a:ext cx="2635477" cy="692450"/>
            <a:chOff x="574475" y="2807887"/>
            <a:chExt cx="2635477" cy="692450"/>
          </a:xfrm>
        </p:grpSpPr>
        <p:sp>
          <p:nvSpPr>
            <p:cNvPr id="115" name="Google Shape;115;p14"/>
            <p:cNvSpPr/>
            <p:nvPr/>
          </p:nvSpPr>
          <p:spPr>
            <a:xfrm>
              <a:off x="574475" y="2847937"/>
              <a:ext cx="706200" cy="58500"/>
            </a:xfrm>
            <a:prstGeom prst="roundRect">
              <a:avLst>
                <a:gd fmla="val 50000" name="adj"/>
              </a:avLst>
            </a:prstGeom>
            <a:solidFill>
              <a:srgbClr val="00E3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16" name="Google Shape;116;p14"/>
            <p:cNvSpPr txBox="1"/>
            <p:nvPr/>
          </p:nvSpPr>
          <p:spPr>
            <a:xfrm>
              <a:off x="1556352" y="2807887"/>
              <a:ext cx="16536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9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Laptop Repairs</a:t>
              </a:r>
              <a:endParaRPr sz="9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  <p:sp>
          <p:nvSpPr>
            <p:cNvPr id="117" name="Google Shape;117;p14"/>
            <p:cNvSpPr txBox="1"/>
            <p:nvPr/>
          </p:nvSpPr>
          <p:spPr>
            <a:xfrm>
              <a:off x="1556350" y="3084837"/>
              <a:ext cx="16536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9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Complete hardware and software solutions for laptops.</a:t>
              </a:r>
              <a:endPara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18" name="Google Shape;118;p14"/>
          <p:cNvGrpSpPr/>
          <p:nvPr/>
        </p:nvGrpSpPr>
        <p:grpSpPr>
          <a:xfrm>
            <a:off x="3813840" y="5200699"/>
            <a:ext cx="2635477" cy="692450"/>
            <a:chOff x="574475" y="2807887"/>
            <a:chExt cx="2635477" cy="692450"/>
          </a:xfrm>
        </p:grpSpPr>
        <p:sp>
          <p:nvSpPr>
            <p:cNvPr id="119" name="Google Shape;119;p14"/>
            <p:cNvSpPr/>
            <p:nvPr/>
          </p:nvSpPr>
          <p:spPr>
            <a:xfrm>
              <a:off x="574475" y="2847937"/>
              <a:ext cx="706200" cy="58500"/>
            </a:xfrm>
            <a:prstGeom prst="roundRect">
              <a:avLst>
                <a:gd fmla="val 50000" name="adj"/>
              </a:avLst>
            </a:prstGeom>
            <a:solidFill>
              <a:srgbClr val="00E3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20" name="Google Shape;120;p14"/>
            <p:cNvSpPr txBox="1"/>
            <p:nvPr/>
          </p:nvSpPr>
          <p:spPr>
            <a:xfrm>
              <a:off x="1556352" y="2807887"/>
              <a:ext cx="16536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9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Smartphone Repairs</a:t>
              </a:r>
              <a:endParaRPr sz="9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  <p:sp>
          <p:nvSpPr>
            <p:cNvPr id="121" name="Google Shape;121;p14"/>
            <p:cNvSpPr txBox="1"/>
            <p:nvPr/>
          </p:nvSpPr>
          <p:spPr>
            <a:xfrm>
              <a:off x="1556350" y="3084837"/>
              <a:ext cx="16536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9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Screen replacements, battery issues, and performance fixes.</a:t>
              </a:r>
              <a:endPara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22" name="Google Shape;122;p14"/>
          <p:cNvGrpSpPr/>
          <p:nvPr/>
        </p:nvGrpSpPr>
        <p:grpSpPr>
          <a:xfrm>
            <a:off x="3813840" y="6188105"/>
            <a:ext cx="2635477" cy="692450"/>
            <a:chOff x="574475" y="2807887"/>
            <a:chExt cx="2635477" cy="692450"/>
          </a:xfrm>
        </p:grpSpPr>
        <p:sp>
          <p:nvSpPr>
            <p:cNvPr id="123" name="Google Shape;123;p14"/>
            <p:cNvSpPr/>
            <p:nvPr/>
          </p:nvSpPr>
          <p:spPr>
            <a:xfrm>
              <a:off x="574475" y="2847937"/>
              <a:ext cx="706200" cy="58500"/>
            </a:xfrm>
            <a:prstGeom prst="roundRect">
              <a:avLst>
                <a:gd fmla="val 50000" name="adj"/>
              </a:avLst>
            </a:prstGeom>
            <a:solidFill>
              <a:srgbClr val="00E3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24" name="Google Shape;124;p14"/>
            <p:cNvSpPr txBox="1"/>
            <p:nvPr/>
          </p:nvSpPr>
          <p:spPr>
            <a:xfrm>
              <a:off x="1556352" y="2807887"/>
              <a:ext cx="16536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9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Printer Repairs</a:t>
              </a:r>
              <a:endParaRPr sz="9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  <p:sp>
          <p:nvSpPr>
            <p:cNvPr id="125" name="Google Shape;125;p14"/>
            <p:cNvSpPr txBox="1"/>
            <p:nvPr/>
          </p:nvSpPr>
          <p:spPr>
            <a:xfrm>
              <a:off x="1556350" y="3084837"/>
              <a:ext cx="16536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9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Efficient troubleshooting </a:t>
              </a:r>
              <a:endPara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9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and maintenance for printers.</a:t>
              </a:r>
              <a:endPara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26" name="Google Shape;126;p14"/>
          <p:cNvSpPr txBox="1"/>
          <p:nvPr/>
        </p:nvSpPr>
        <p:spPr>
          <a:xfrm>
            <a:off x="3813854" y="3621756"/>
            <a:ext cx="2635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OUR EXPERT SERVICES</a:t>
            </a:r>
            <a:endParaRPr sz="9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27" name="Google Shape;127;p14"/>
          <p:cNvSpPr txBox="1"/>
          <p:nvPr/>
        </p:nvSpPr>
        <p:spPr>
          <a:xfrm>
            <a:off x="6922211" y="888929"/>
            <a:ext cx="2635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CURRENT</a:t>
            </a:r>
            <a:endParaRPr sz="1800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PROMOTION</a:t>
            </a:r>
            <a:endParaRPr sz="1800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128" name="Google Shape;128;p14"/>
          <p:cNvSpPr txBox="1"/>
          <p:nvPr/>
        </p:nvSpPr>
        <p:spPr>
          <a:xfrm>
            <a:off x="6922211" y="1688382"/>
            <a:ext cx="2635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EXPERT MOBILE &amp; COMPUTER SOLUTIONS</a:t>
            </a:r>
            <a:endParaRPr sz="9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29" name="Google Shape;129;p14"/>
          <p:cNvSpPr txBox="1"/>
          <p:nvPr/>
        </p:nvSpPr>
        <p:spPr>
          <a:xfrm>
            <a:off x="6922211" y="1970108"/>
            <a:ext cx="26355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Get your devices back in shape quickly and securely.</a:t>
            </a:r>
            <a:endParaRPr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0" name="Google Shape;130;p14"/>
          <p:cNvSpPr txBox="1"/>
          <p:nvPr/>
        </p:nvSpPr>
        <p:spPr>
          <a:xfrm>
            <a:off x="6922201" y="2373084"/>
            <a:ext cx="24750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87549" lvl="0" marL="3023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E3FF"/>
              </a:buClr>
              <a:buSzPts val="900"/>
              <a:buFont typeface="Poppins"/>
              <a:buChar char="●"/>
            </a:pPr>
            <a:r>
              <a:rPr lang="uk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Easy, Hassle-Free Service</a:t>
            </a:r>
            <a:endParaRPr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7549" lvl="0" marL="3023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E3FF"/>
              </a:buClr>
              <a:buSzPts val="900"/>
              <a:buFont typeface="Poppins"/>
              <a:buChar char="●"/>
            </a:pPr>
            <a:r>
              <a:rPr lang="uk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Competitive Pricing</a:t>
            </a:r>
            <a:endParaRPr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7549" lvl="0" marL="3023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E3FF"/>
              </a:buClr>
              <a:buSzPts val="900"/>
              <a:buFont typeface="Poppins"/>
              <a:buChar char="●"/>
            </a:pPr>
            <a:r>
              <a:rPr lang="uk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Guaranteed Data Security</a:t>
            </a:r>
            <a:endParaRPr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7549" lvl="0" marL="3023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E3FF"/>
              </a:buClr>
              <a:buSzPts val="900"/>
              <a:buFont typeface="Poppins"/>
              <a:buChar char="●"/>
            </a:pPr>
            <a:r>
              <a:rPr lang="uk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Fast &amp; Secure Payment Options</a:t>
            </a:r>
            <a:endParaRPr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1" name="Google Shape;131;p14"/>
          <p:cNvSpPr/>
          <p:nvPr/>
        </p:nvSpPr>
        <p:spPr>
          <a:xfrm>
            <a:off x="6981900" y="3647275"/>
            <a:ext cx="2800200" cy="353100"/>
          </a:xfrm>
          <a:prstGeom prst="roundRect">
            <a:avLst>
              <a:gd fmla="val 50000" name="adj"/>
            </a:avLst>
          </a:prstGeom>
          <a:solidFill>
            <a:srgbClr val="00E3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001659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25% OFF</a:t>
            </a:r>
            <a:endParaRPr sz="1800">
              <a:solidFill>
                <a:srgbClr val="001659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132" name="Google Shape;132;p14"/>
          <p:cNvSpPr txBox="1"/>
          <p:nvPr/>
        </p:nvSpPr>
        <p:spPr>
          <a:xfrm>
            <a:off x="7064250" y="4168868"/>
            <a:ext cx="2635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ALL SERVICES THIS MONTH!</a:t>
            </a: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3" name="Google Shape;133;p14"/>
          <p:cNvSpPr/>
          <p:nvPr/>
        </p:nvSpPr>
        <p:spPr>
          <a:xfrm rot="-5400000">
            <a:off x="7233300" y="4060950"/>
            <a:ext cx="2350800" cy="3299400"/>
          </a:xfrm>
          <a:prstGeom prst="round2SameRect">
            <a:avLst>
              <a:gd fmla="val 11194" name="adj1"/>
              <a:gd fmla="val 0" name="adj2"/>
            </a:avLst>
          </a:prstGeom>
          <a:solidFill>
            <a:srgbClr val="00E3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14" title="Vector Smart Object 1.png"/>
          <p:cNvPicPr preferRelativeResize="0"/>
          <p:nvPr/>
        </p:nvPicPr>
        <p:blipFill rotWithShape="1">
          <a:blip r:embed="rId4">
            <a:alphaModFix/>
          </a:blip>
          <a:srcRect b="8158" l="8130" r="0" t="40495"/>
          <a:stretch/>
        </p:blipFill>
        <p:spPr>
          <a:xfrm>
            <a:off x="4188425" y="0"/>
            <a:ext cx="2273700" cy="23730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14"/>
          <p:cNvGrpSpPr/>
          <p:nvPr/>
        </p:nvGrpSpPr>
        <p:grpSpPr>
          <a:xfrm>
            <a:off x="562375" y="0"/>
            <a:ext cx="3919400" cy="2902200"/>
            <a:chOff x="562375" y="293575"/>
            <a:chExt cx="3919400" cy="2902200"/>
          </a:xfrm>
        </p:grpSpPr>
        <p:sp>
          <p:nvSpPr>
            <p:cNvPr id="136" name="Google Shape;136;p14"/>
            <p:cNvSpPr/>
            <p:nvPr/>
          </p:nvSpPr>
          <p:spPr>
            <a:xfrm>
              <a:off x="562375" y="293575"/>
              <a:ext cx="2916300" cy="2902200"/>
            </a:xfrm>
            <a:prstGeom prst="round2SameRect">
              <a:avLst>
                <a:gd fmla="val 0" name="adj1"/>
                <a:gd fmla="val 9186" name="adj2"/>
              </a:avLst>
            </a:prstGeom>
            <a:solidFill>
              <a:srgbClr val="00E3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7" name="Google Shape;137;p14" title="Фон.png"/>
            <p:cNvPicPr preferRelativeResize="0"/>
            <p:nvPr/>
          </p:nvPicPr>
          <p:blipFill rotWithShape="1">
            <a:blip r:embed="rId5">
              <a:alphaModFix/>
            </a:blip>
            <a:srcRect b="13290" l="0" r="5338" t="13282"/>
            <a:stretch/>
          </p:blipFill>
          <p:spPr>
            <a:xfrm>
              <a:off x="740175" y="293575"/>
              <a:ext cx="3741600" cy="2902200"/>
            </a:xfrm>
            <a:prstGeom prst="round2SameRect">
              <a:avLst>
                <a:gd fmla="val 0" name="adj1"/>
                <a:gd fmla="val 9497" name="adj2"/>
              </a:avLst>
            </a:prstGeom>
            <a:noFill/>
            <a:ln>
              <a:noFill/>
            </a:ln>
          </p:spPr>
        </p:pic>
      </p:grpSp>
      <p:cxnSp>
        <p:nvCxnSpPr>
          <p:cNvPr id="138" name="Google Shape;138;p14"/>
          <p:cNvCxnSpPr/>
          <p:nvPr/>
        </p:nvCxnSpPr>
        <p:spPr>
          <a:xfrm rot="10800000">
            <a:off x="4781100" y="473575"/>
            <a:ext cx="5277300" cy="0"/>
          </a:xfrm>
          <a:prstGeom prst="straightConnector1">
            <a:avLst/>
          </a:prstGeom>
          <a:noFill/>
          <a:ln cap="flat" cmpd="sng" w="19050">
            <a:solidFill>
              <a:srgbClr val="00E3FF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139" name="Google Shape;139;p14"/>
          <p:cNvCxnSpPr/>
          <p:nvPr/>
        </p:nvCxnSpPr>
        <p:spPr>
          <a:xfrm>
            <a:off x="0" y="7298112"/>
            <a:ext cx="9731400" cy="0"/>
          </a:xfrm>
          <a:prstGeom prst="straightConnector1">
            <a:avLst/>
          </a:prstGeom>
          <a:noFill/>
          <a:ln cap="flat" cmpd="sng" w="19050">
            <a:solidFill>
              <a:srgbClr val="00E3FF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40" name="Google Shape;140;p14"/>
          <p:cNvSpPr txBox="1"/>
          <p:nvPr/>
        </p:nvSpPr>
        <p:spPr>
          <a:xfrm>
            <a:off x="4770002" y="2373075"/>
            <a:ext cx="1722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WHAT</a:t>
            </a:r>
            <a:endParaRPr sz="1800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WE OFFER</a:t>
            </a:r>
            <a:endParaRPr sz="1800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pic>
        <p:nvPicPr>
          <p:cNvPr id="141" name="Google Shape;141;p14" title="Фон2.png"/>
          <p:cNvPicPr preferRelativeResize="0"/>
          <p:nvPr/>
        </p:nvPicPr>
        <p:blipFill rotWithShape="1">
          <a:blip r:embed="rId6">
            <a:alphaModFix/>
          </a:blip>
          <a:srcRect b="9510" l="0" r="0" t="26051"/>
          <a:stretch/>
        </p:blipFill>
        <p:spPr>
          <a:xfrm rot="10800000">
            <a:off x="6757275" y="4525150"/>
            <a:ext cx="3301200" cy="2127300"/>
          </a:xfrm>
          <a:prstGeom prst="round1Rect">
            <a:avLst>
              <a:gd fmla="val 13192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