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  <p15:guide id="9" pos="87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  <p:guide pos="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2850" y="366725"/>
            <a:ext cx="4809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DECEMBER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62" name="Google Shape;62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89700"/>
            <a:chOff x="542925" y="1424000"/>
            <a:chExt cx="6481800" cy="57897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10334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9621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8765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79811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743475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6340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538950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9621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765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8052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743475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6340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6538950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0" name="Google Shape;120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Google Shape;127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3" name="Google Shape;133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39" name="Google Shape;139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45" name="Google Shape;145;p13"/>
          <p:cNvSpPr txBox="1"/>
          <p:nvPr/>
        </p:nvSpPr>
        <p:spPr>
          <a:xfrm>
            <a:off x="10477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379811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