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Montserrat SemiBold"/>
      <p:regular r:id="rId8"/>
      <p:bold r:id="rId9"/>
      <p:italic r:id="rId10"/>
      <p:boldItalic r:id="rId11"/>
    </p:embeddedFont>
    <p:embeddedFont>
      <p:font typeface="Montserrat"/>
      <p:regular r:id="rId12"/>
      <p:bold r:id="rId13"/>
      <p:italic r:id="rId14"/>
      <p:boldItalic r:id="rId15"/>
    </p:embeddedFont>
    <p:embeddedFont>
      <p:font typeface="Montserrat ExtraLigh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B147F6A-19BF-48E7-A24E-9090B15821E7}">
  <a:tblStyle styleId="{EB147F6A-19BF-48E7-A24E-9090B15821E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SemiBold-boldItalic.fntdata"/><Relationship Id="rId10" Type="http://schemas.openxmlformats.org/officeDocument/2006/relationships/font" Target="fonts/MontserratSemiBold-italic.fntdata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SemiBold-bold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MontserratExtraLight-bold.fntdata"/><Relationship Id="rId16" Type="http://schemas.openxmlformats.org/officeDocument/2006/relationships/font" Target="fonts/MontserratExtraLight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MontserratExtraLight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MontserratExtraLight-italic.fntdata"/><Relationship Id="rId7" Type="http://schemas.openxmlformats.org/officeDocument/2006/relationships/slide" Target="slides/slide1.xml"/><Relationship Id="rId8" Type="http://schemas.openxmlformats.org/officeDocument/2006/relationships/font" Target="fonts/Montserrat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26675" y="175450"/>
            <a:ext cx="57504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Day of Year Calendar</a:t>
            </a:r>
            <a:endParaRPr sz="3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422297" y="175450"/>
            <a:ext cx="29100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2026</a:t>
            </a:r>
            <a:endParaRPr sz="3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354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C4D6F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Jan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3354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" name="Google Shape;58;p13"/>
          <p:cNvSpPr/>
          <p:nvPr/>
        </p:nvSpPr>
        <p:spPr>
          <a:xfrm>
            <a:off x="11903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D1EBE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Feb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59" name="Google Shape;59;p13"/>
          <p:cNvGraphicFramePr/>
          <p:nvPr/>
        </p:nvGraphicFramePr>
        <p:xfrm>
          <a:off x="11903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0" name="Google Shape;60;p13"/>
          <p:cNvSpPr/>
          <p:nvPr/>
        </p:nvSpPr>
        <p:spPr>
          <a:xfrm>
            <a:off x="20453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C7E0BD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Mar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20453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2" name="Google Shape;62;p13"/>
          <p:cNvSpPr/>
          <p:nvPr/>
        </p:nvSpPr>
        <p:spPr>
          <a:xfrm>
            <a:off x="29002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AAE2C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Apr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29002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109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119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4" name="Google Shape;64;p13"/>
          <p:cNvSpPr/>
          <p:nvPr/>
        </p:nvSpPr>
        <p:spPr>
          <a:xfrm>
            <a:off x="37552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BBEAB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May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37552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12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139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14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</a:t>
                      </a: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6" name="Google Shape;66;p13"/>
          <p:cNvSpPr/>
          <p:nvPr/>
        </p:nvSpPr>
        <p:spPr>
          <a:xfrm>
            <a:off x="46101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FDBE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Jun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67" name="Google Shape;67;p13"/>
          <p:cNvGraphicFramePr/>
          <p:nvPr/>
        </p:nvGraphicFramePr>
        <p:xfrm>
          <a:off x="46101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159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169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179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8" name="Google Shape;68;p13"/>
          <p:cNvSpPr/>
          <p:nvPr/>
        </p:nvSpPr>
        <p:spPr>
          <a:xfrm>
            <a:off x="54651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FBDE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Jul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69" name="Google Shape;69;p13"/>
          <p:cNvGraphicFramePr/>
          <p:nvPr/>
        </p:nvGraphicFramePr>
        <p:xfrm>
          <a:off x="54651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189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199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209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0" name="Google Shape;70;p13"/>
          <p:cNvSpPr/>
          <p:nvPr/>
        </p:nvSpPr>
        <p:spPr>
          <a:xfrm>
            <a:off x="63200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3C0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Aug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1" name="Google Shape;71;p13"/>
          <p:cNvGraphicFramePr/>
          <p:nvPr/>
        </p:nvGraphicFramePr>
        <p:xfrm>
          <a:off x="63200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219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229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239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2" name="Google Shape;72;p13"/>
          <p:cNvSpPr/>
          <p:nvPr/>
        </p:nvSpPr>
        <p:spPr>
          <a:xfrm>
            <a:off x="71750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FC8A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Sep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3" name="Google Shape;73;p13"/>
          <p:cNvGraphicFramePr/>
          <p:nvPr/>
        </p:nvGraphicFramePr>
        <p:xfrm>
          <a:off x="71750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248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259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269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13"/>
          <p:cNvSpPr/>
          <p:nvPr/>
        </p:nvSpPr>
        <p:spPr>
          <a:xfrm>
            <a:off x="80299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FE5A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Oct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5" name="Google Shape;75;p13"/>
          <p:cNvGraphicFramePr/>
          <p:nvPr/>
        </p:nvGraphicFramePr>
        <p:xfrm>
          <a:off x="80299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279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289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299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3"/>
          <p:cNvSpPr/>
          <p:nvPr/>
        </p:nvSpPr>
        <p:spPr>
          <a:xfrm>
            <a:off x="888492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FFB09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Nov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7" name="Google Shape;77;p13"/>
          <p:cNvGraphicFramePr/>
          <p:nvPr/>
        </p:nvGraphicFramePr>
        <p:xfrm>
          <a:off x="888492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309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319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329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13"/>
          <p:cNvSpPr/>
          <p:nvPr/>
        </p:nvSpPr>
        <p:spPr>
          <a:xfrm>
            <a:off x="9739875" y="1174025"/>
            <a:ext cx="672600" cy="243600"/>
          </a:xfrm>
          <a:prstGeom prst="roundRect">
            <a:avLst>
              <a:gd fmla="val 19530" name="adj"/>
            </a:avLst>
          </a:prstGeom>
          <a:solidFill>
            <a:srgbClr val="C6F4ED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ontserrat"/>
                <a:ea typeface="Montserrat"/>
                <a:cs typeface="Montserrat"/>
                <a:sym typeface="Montserrat"/>
              </a:rPr>
              <a:t>Dec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9" name="Google Shape;79;p13"/>
          <p:cNvGraphicFramePr/>
          <p:nvPr/>
        </p:nvGraphicFramePr>
        <p:xfrm>
          <a:off x="9739875" y="147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{EB147F6A-19BF-48E7-A24E-9090B15821E7}</a:tableStyleId>
              </a:tblPr>
              <a:tblGrid>
                <a:gridCol w="336300"/>
                <a:gridCol w="336300"/>
              </a:tblGrid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339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349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356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357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358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359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360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361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362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363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364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5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000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ExtraLight"/>
                          <a:ea typeface="Montserrat ExtraLight"/>
                          <a:cs typeface="Montserrat ExtraLight"/>
                          <a:sym typeface="Montserrat ExtraLight"/>
                        </a:rPr>
                        <a:t>365</a:t>
                      </a:r>
                      <a:endParaRPr sz="1000">
                        <a:latin typeface="Montserrat ExtraLight"/>
                        <a:ea typeface="Montserrat ExtraLight"/>
                        <a:cs typeface="Montserrat ExtraLight"/>
                        <a:sym typeface="Montserrat Extra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