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Montserrat SemiBold"/>
      <p:regular r:id="rId6"/>
      <p:bold r:id="rId7"/>
      <p:italic r:id="rId8"/>
      <p:boldItalic r:id="rId9"/>
    </p:embeddedFont>
    <p:embeddedFont>
      <p:font typeface="Montserrat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Italic.fntdata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font" Target="fonts/MontserratSemiBold-regular.fntdata"/><Relationship Id="rId7" Type="http://schemas.openxmlformats.org/officeDocument/2006/relationships/font" Target="fonts/MontserratSemiBold-bold.fntdata"/><Relationship Id="rId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50350" y="2053560"/>
            <a:ext cx="3204900" cy="1585800"/>
          </a:xfrm>
          <a:prstGeom prst="rect">
            <a:avLst/>
          </a:prstGeom>
          <a:noFill/>
          <a:ln cap="flat" cmpd="sng" w="9525">
            <a:solidFill>
              <a:srgbClr val="BCBCB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4395695" y="981985"/>
            <a:ext cx="2715455" cy="174307"/>
            <a:chOff x="4395695" y="948925"/>
            <a:chExt cx="2715455" cy="174307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4412050" y="1123232"/>
              <a:ext cx="2699100" cy="0"/>
            </a:xfrm>
            <a:prstGeom prst="straightConnector1">
              <a:avLst/>
            </a:prstGeom>
            <a:noFill/>
            <a:ln cap="flat" cmpd="sng" w="9525">
              <a:solidFill>
                <a:srgbClr val="BCBCB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7" name="Google Shape;57;p13"/>
            <p:cNvSpPr txBox="1"/>
            <p:nvPr/>
          </p:nvSpPr>
          <p:spPr>
            <a:xfrm>
              <a:off x="4395695" y="948925"/>
              <a:ext cx="422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Montserrat Medium"/>
                  <a:ea typeface="Montserrat Medium"/>
                  <a:cs typeface="Montserrat Medium"/>
                  <a:sym typeface="Montserrat Medium"/>
                </a:rPr>
                <a:t>DATE:</a:t>
              </a:r>
              <a:endParaRPr sz="10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4819225" y="948925"/>
              <a:ext cx="2290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448783" y="502615"/>
            <a:ext cx="3204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2400">
                <a:latin typeface="Montserrat SemiBold"/>
                <a:ea typeface="Montserrat SemiBold"/>
                <a:cs typeface="Montserrat SemiBold"/>
                <a:sym typeface="Montserrat SemiBold"/>
              </a:rPr>
              <a:t>DAY BY DAY </a:t>
            </a:r>
            <a:endParaRPr sz="2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400">
                <a:latin typeface="Montserrat SemiBold"/>
                <a:ea typeface="Montserrat SemiBold"/>
                <a:cs typeface="Montserrat SemiBold"/>
                <a:sym typeface="Montserrat SemiBold"/>
              </a:rPr>
              <a:t>TRAVEL ITINERARY</a:t>
            </a:r>
            <a:endParaRPr sz="24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438020" y="1448760"/>
            <a:ext cx="6674270" cy="174305"/>
            <a:chOff x="4395687" y="948927"/>
            <a:chExt cx="6674270" cy="174305"/>
          </a:xfrm>
        </p:grpSpPr>
        <p:cxnSp>
          <p:nvCxnSpPr>
            <p:cNvPr id="61" name="Google Shape;61;p13"/>
            <p:cNvCxnSpPr/>
            <p:nvPr/>
          </p:nvCxnSpPr>
          <p:spPr>
            <a:xfrm>
              <a:off x="4409657" y="1123232"/>
              <a:ext cx="6660300" cy="0"/>
            </a:xfrm>
            <a:prstGeom prst="straightConnector1">
              <a:avLst/>
            </a:prstGeom>
            <a:noFill/>
            <a:ln cap="flat" cmpd="sng" w="9525">
              <a:solidFill>
                <a:srgbClr val="BCBCB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 txBox="1"/>
            <p:nvPr/>
          </p:nvSpPr>
          <p:spPr>
            <a:xfrm>
              <a:off x="4395687" y="948927"/>
              <a:ext cx="921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Montserrat Medium"/>
                  <a:ea typeface="Montserrat Medium"/>
                  <a:cs typeface="Montserrat Medium"/>
                  <a:sym typeface="Montserrat Medium"/>
                </a:rPr>
                <a:t>TOWN / CITY:</a:t>
              </a:r>
              <a:endParaRPr sz="10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5371041" y="948927"/>
              <a:ext cx="5697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sp>
        <p:nvSpPr>
          <p:cNvPr id="64" name="Google Shape;64;p13"/>
          <p:cNvSpPr txBox="1"/>
          <p:nvPr/>
        </p:nvSpPr>
        <p:spPr>
          <a:xfrm>
            <a:off x="438027" y="1885394"/>
            <a:ext cx="1356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Montserrat Medium"/>
                <a:ea typeface="Montserrat Medium"/>
                <a:cs typeface="Montserrat Medium"/>
                <a:sym typeface="Montserrat Medium"/>
              </a:rPr>
              <a:t>ACCOMMODATIONS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65" name="Google Shape;65;p13"/>
          <p:cNvCxnSpPr/>
          <p:nvPr/>
        </p:nvCxnSpPr>
        <p:spPr>
          <a:xfrm>
            <a:off x="526800" y="2321435"/>
            <a:ext cx="3048900" cy="0"/>
          </a:xfrm>
          <a:prstGeom prst="straightConnector1">
            <a:avLst/>
          </a:prstGeom>
          <a:noFill/>
          <a:ln cap="flat" cmpd="sng" w="9525">
            <a:solidFill>
              <a:srgbClr val="9B9B9B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6" name="Google Shape;66;p13"/>
          <p:cNvSpPr txBox="1"/>
          <p:nvPr/>
        </p:nvSpPr>
        <p:spPr>
          <a:xfrm>
            <a:off x="516314" y="2156360"/>
            <a:ext cx="3059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Montserrat"/>
                <a:ea typeface="Montserrat"/>
                <a:cs typeface="Montserrat"/>
                <a:sym typeface="Montserrat"/>
              </a:rPr>
              <a:t>Name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526800" y="2851830"/>
            <a:ext cx="3048900" cy="0"/>
          </a:xfrm>
          <a:prstGeom prst="straightConnector1">
            <a:avLst/>
          </a:prstGeom>
          <a:noFill/>
          <a:ln cap="flat" cmpd="sng" w="9525">
            <a:solidFill>
              <a:srgbClr val="9B9B9B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526800" y="2583974"/>
            <a:ext cx="3048900" cy="0"/>
          </a:xfrm>
          <a:prstGeom prst="straightConnector1">
            <a:avLst/>
          </a:prstGeom>
          <a:noFill/>
          <a:ln cap="flat" cmpd="sng" w="9525">
            <a:solidFill>
              <a:srgbClr val="9B9B9B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9" name="Google Shape;69;p13"/>
          <p:cNvSpPr txBox="1"/>
          <p:nvPr/>
        </p:nvSpPr>
        <p:spPr>
          <a:xfrm>
            <a:off x="516314" y="2419171"/>
            <a:ext cx="3059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Montserrat"/>
                <a:ea typeface="Montserrat"/>
                <a:cs typeface="Montserrat"/>
                <a:sym typeface="Montserrat"/>
              </a:rPr>
              <a:t>Address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0" name="Google Shape;70;p13"/>
          <p:cNvCxnSpPr/>
          <p:nvPr/>
        </p:nvCxnSpPr>
        <p:spPr>
          <a:xfrm>
            <a:off x="526800" y="3114370"/>
            <a:ext cx="3048900" cy="0"/>
          </a:xfrm>
          <a:prstGeom prst="straightConnector1">
            <a:avLst/>
          </a:prstGeom>
          <a:noFill/>
          <a:ln cap="flat" cmpd="sng" w="9525">
            <a:solidFill>
              <a:srgbClr val="9B9B9B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1" name="Google Shape;71;p13"/>
          <p:cNvSpPr txBox="1"/>
          <p:nvPr/>
        </p:nvSpPr>
        <p:spPr>
          <a:xfrm>
            <a:off x="516314" y="2949033"/>
            <a:ext cx="3059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Montserrat"/>
                <a:ea typeface="Montserrat"/>
                <a:cs typeface="Montserrat"/>
                <a:sym typeface="Montserrat"/>
              </a:rPr>
              <a:t>Phone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2" name="Google Shape;72;p13"/>
          <p:cNvCxnSpPr/>
          <p:nvPr/>
        </p:nvCxnSpPr>
        <p:spPr>
          <a:xfrm>
            <a:off x="526800" y="3376910"/>
            <a:ext cx="1471500" cy="0"/>
          </a:xfrm>
          <a:prstGeom prst="straightConnector1">
            <a:avLst/>
          </a:prstGeom>
          <a:noFill/>
          <a:ln cap="flat" cmpd="sng" w="9525">
            <a:solidFill>
              <a:srgbClr val="9B9B9B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3" name="Google Shape;73;p13"/>
          <p:cNvSpPr txBox="1"/>
          <p:nvPr/>
        </p:nvSpPr>
        <p:spPr>
          <a:xfrm>
            <a:off x="516319" y="3211860"/>
            <a:ext cx="1471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Montserrat"/>
                <a:ea typeface="Montserrat"/>
                <a:cs typeface="Montserrat"/>
                <a:sym typeface="Montserrat"/>
              </a:rPr>
              <a:t>Check In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4" name="Google Shape;74;p13"/>
          <p:cNvCxnSpPr/>
          <p:nvPr/>
        </p:nvCxnSpPr>
        <p:spPr>
          <a:xfrm>
            <a:off x="2188875" y="3376910"/>
            <a:ext cx="1382100" cy="0"/>
          </a:xfrm>
          <a:prstGeom prst="straightConnector1">
            <a:avLst/>
          </a:prstGeom>
          <a:noFill/>
          <a:ln cap="flat" cmpd="sng" w="9525">
            <a:solidFill>
              <a:srgbClr val="9B9B9B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5" name="Google Shape;75;p13"/>
          <p:cNvSpPr txBox="1"/>
          <p:nvPr/>
        </p:nvSpPr>
        <p:spPr>
          <a:xfrm>
            <a:off x="2181625" y="3211860"/>
            <a:ext cx="1394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Montserrat"/>
                <a:ea typeface="Montserrat"/>
                <a:cs typeface="Montserrat"/>
                <a:sym typeface="Montserrat"/>
              </a:rPr>
              <a:t>Check Out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6" name="Google Shape;76;p13"/>
          <p:cNvCxnSpPr/>
          <p:nvPr/>
        </p:nvCxnSpPr>
        <p:spPr>
          <a:xfrm>
            <a:off x="3923325" y="2851835"/>
            <a:ext cx="3186600" cy="0"/>
          </a:xfrm>
          <a:prstGeom prst="straightConnector1">
            <a:avLst/>
          </a:prstGeom>
          <a:noFill/>
          <a:ln cap="flat" cmpd="sng" w="9525">
            <a:solidFill>
              <a:srgbClr val="9B9B9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" name="Google Shape;77;p13"/>
          <p:cNvSpPr txBox="1"/>
          <p:nvPr/>
        </p:nvSpPr>
        <p:spPr>
          <a:xfrm>
            <a:off x="3923902" y="2679046"/>
            <a:ext cx="1356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latin typeface="Montserrat Medium"/>
                <a:ea typeface="Montserrat Medium"/>
                <a:cs typeface="Montserrat Medium"/>
                <a:sym typeface="Montserrat Medium"/>
              </a:rPr>
              <a:t>SCHEDULE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8" name="Google Shape;78;p13"/>
          <p:cNvCxnSpPr/>
          <p:nvPr/>
        </p:nvCxnSpPr>
        <p:spPr>
          <a:xfrm>
            <a:off x="4410400" y="2854985"/>
            <a:ext cx="0" cy="7334400"/>
          </a:xfrm>
          <a:prstGeom prst="straightConnector1">
            <a:avLst/>
          </a:prstGeom>
          <a:noFill/>
          <a:ln cap="flat" cmpd="sng" w="9525">
            <a:solidFill>
              <a:srgbClr val="9B9B9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3923325" y="7568425"/>
            <a:ext cx="3186600" cy="0"/>
          </a:xfrm>
          <a:prstGeom prst="straightConnector1">
            <a:avLst/>
          </a:prstGeom>
          <a:noFill/>
          <a:ln cap="flat" cmpd="sng" w="9525">
            <a:solidFill>
              <a:srgbClr val="9B9B9B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80" name="Google Shape;80;p13"/>
          <p:cNvGrpSpPr/>
          <p:nvPr/>
        </p:nvGrpSpPr>
        <p:grpSpPr>
          <a:xfrm>
            <a:off x="3923902" y="1879249"/>
            <a:ext cx="3216673" cy="712736"/>
            <a:chOff x="3923902" y="1846189"/>
            <a:chExt cx="3216673" cy="712736"/>
          </a:xfrm>
        </p:grpSpPr>
        <p:grpSp>
          <p:nvGrpSpPr>
            <p:cNvPr id="81" name="Google Shape;81;p13"/>
            <p:cNvGrpSpPr/>
            <p:nvPr/>
          </p:nvGrpSpPr>
          <p:grpSpPr>
            <a:xfrm>
              <a:off x="3923902" y="1846189"/>
              <a:ext cx="3191264" cy="174305"/>
              <a:chOff x="4395693" y="948927"/>
              <a:chExt cx="3191264" cy="174305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4395693" y="948927"/>
                <a:ext cx="1356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WEATHER</a:t>
                </a:r>
                <a:endParaRPr sz="1000"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cxnSp>
            <p:nvCxnSpPr>
              <p:cNvPr id="83" name="Google Shape;83;p13"/>
              <p:cNvCxnSpPr/>
              <p:nvPr/>
            </p:nvCxnSpPr>
            <p:spPr>
              <a:xfrm>
                <a:off x="4409657" y="1123232"/>
                <a:ext cx="3177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CBCB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4" name="Google Shape;84;p13"/>
            <p:cNvGrpSpPr/>
            <p:nvPr/>
          </p:nvGrpSpPr>
          <p:grpSpPr>
            <a:xfrm>
              <a:off x="3927075" y="2107550"/>
              <a:ext cx="3213500" cy="451375"/>
              <a:chOff x="3927075" y="2134200"/>
              <a:chExt cx="3213500" cy="451375"/>
            </a:xfrm>
          </p:grpSpPr>
          <p:pic>
            <p:nvPicPr>
              <p:cNvPr id="85" name="Google Shape;85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3927075" y="2134200"/>
                <a:ext cx="451355" cy="4513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6" name="Google Shape;86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4530252" y="2134200"/>
                <a:ext cx="538714" cy="4513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" name="Google Shape;87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5220788" y="2134200"/>
                <a:ext cx="538714" cy="4513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" name="Google Shape;88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5911325" y="2134200"/>
                <a:ext cx="538714" cy="4513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9" name="Google Shape;89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6601861" y="2134200"/>
                <a:ext cx="538714" cy="4513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90" name="Google Shape;90;p13"/>
          <p:cNvGrpSpPr/>
          <p:nvPr/>
        </p:nvGrpSpPr>
        <p:grpSpPr>
          <a:xfrm>
            <a:off x="448352" y="3735265"/>
            <a:ext cx="3195600" cy="1737137"/>
            <a:chOff x="448352" y="3778405"/>
            <a:chExt cx="3195600" cy="1737137"/>
          </a:xfrm>
        </p:grpSpPr>
        <p:grpSp>
          <p:nvGrpSpPr>
            <p:cNvPr id="91" name="Google Shape;91;p13"/>
            <p:cNvGrpSpPr/>
            <p:nvPr/>
          </p:nvGrpSpPr>
          <p:grpSpPr>
            <a:xfrm>
              <a:off x="448382" y="3778405"/>
              <a:ext cx="3195468" cy="165120"/>
              <a:chOff x="3914432" y="2992397"/>
              <a:chExt cx="3195468" cy="165120"/>
            </a:xfrm>
          </p:grpSpPr>
          <p:cxnSp>
            <p:nvCxnSpPr>
              <p:cNvPr id="92" name="Google Shape;92;p13"/>
              <p:cNvCxnSpPr/>
              <p:nvPr/>
            </p:nvCxnSpPr>
            <p:spPr>
              <a:xfrm>
                <a:off x="3916100" y="3157516"/>
                <a:ext cx="319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B9B9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3" name="Google Shape;93;p13"/>
              <p:cNvSpPr txBox="1"/>
              <p:nvPr/>
            </p:nvSpPr>
            <p:spPr>
              <a:xfrm>
                <a:off x="3914432" y="2992397"/>
                <a:ext cx="1259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THINGS TO SEE</a:t>
                </a:r>
                <a:endParaRPr sz="1000"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cxnSp>
          <p:nvCxnSpPr>
            <p:cNvPr id="94" name="Google Shape;94;p13"/>
            <p:cNvCxnSpPr/>
            <p:nvPr/>
          </p:nvCxnSpPr>
          <p:spPr>
            <a:xfrm>
              <a:off x="457275" y="4205528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95" name="Google Shape;95;p13"/>
            <p:cNvSpPr txBox="1"/>
            <p:nvPr/>
          </p:nvSpPr>
          <p:spPr>
            <a:xfrm>
              <a:off x="448352" y="4040175"/>
              <a:ext cx="319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96" name="Google Shape;96;p13"/>
            <p:cNvCxnSpPr/>
            <p:nvPr/>
          </p:nvCxnSpPr>
          <p:spPr>
            <a:xfrm>
              <a:off x="457275" y="4467531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97" name="Google Shape;97;p13"/>
            <p:cNvSpPr txBox="1"/>
            <p:nvPr/>
          </p:nvSpPr>
          <p:spPr>
            <a:xfrm>
              <a:off x="448352" y="4302180"/>
              <a:ext cx="319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98" name="Google Shape;98;p13"/>
            <p:cNvCxnSpPr/>
            <p:nvPr/>
          </p:nvCxnSpPr>
          <p:spPr>
            <a:xfrm>
              <a:off x="457275" y="4729534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99" name="Google Shape;99;p13"/>
            <p:cNvSpPr txBox="1"/>
            <p:nvPr/>
          </p:nvSpPr>
          <p:spPr>
            <a:xfrm>
              <a:off x="448352" y="4564185"/>
              <a:ext cx="319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00" name="Google Shape;100;p13"/>
            <p:cNvCxnSpPr/>
            <p:nvPr/>
          </p:nvCxnSpPr>
          <p:spPr>
            <a:xfrm>
              <a:off x="457275" y="4991537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01" name="Google Shape;101;p13"/>
            <p:cNvSpPr txBox="1"/>
            <p:nvPr/>
          </p:nvSpPr>
          <p:spPr>
            <a:xfrm>
              <a:off x="448352" y="4826189"/>
              <a:ext cx="319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02" name="Google Shape;102;p13"/>
            <p:cNvCxnSpPr/>
            <p:nvPr/>
          </p:nvCxnSpPr>
          <p:spPr>
            <a:xfrm>
              <a:off x="457275" y="5253540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03" name="Google Shape;103;p13"/>
            <p:cNvSpPr txBox="1"/>
            <p:nvPr/>
          </p:nvSpPr>
          <p:spPr>
            <a:xfrm>
              <a:off x="448352" y="5088194"/>
              <a:ext cx="319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04" name="Google Shape;104;p13"/>
            <p:cNvCxnSpPr/>
            <p:nvPr/>
          </p:nvCxnSpPr>
          <p:spPr>
            <a:xfrm>
              <a:off x="457275" y="5515543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05" name="Google Shape;105;p13"/>
            <p:cNvSpPr txBox="1"/>
            <p:nvPr/>
          </p:nvSpPr>
          <p:spPr>
            <a:xfrm>
              <a:off x="448352" y="5350199"/>
              <a:ext cx="319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447475" y="5569060"/>
            <a:ext cx="3204950" cy="951350"/>
            <a:chOff x="447475" y="5612200"/>
            <a:chExt cx="3204950" cy="951350"/>
          </a:xfrm>
        </p:grpSpPr>
        <p:grpSp>
          <p:nvGrpSpPr>
            <p:cNvPr id="107" name="Google Shape;107;p13"/>
            <p:cNvGrpSpPr/>
            <p:nvPr/>
          </p:nvGrpSpPr>
          <p:grpSpPr>
            <a:xfrm>
              <a:off x="447475" y="5612200"/>
              <a:ext cx="3204950" cy="165350"/>
              <a:chOff x="447475" y="5612200"/>
              <a:chExt cx="3204950" cy="165350"/>
            </a:xfrm>
          </p:grpSpPr>
          <p:cxnSp>
            <p:nvCxnSpPr>
              <p:cNvPr id="108" name="Google Shape;108;p13"/>
              <p:cNvCxnSpPr/>
              <p:nvPr/>
            </p:nvCxnSpPr>
            <p:spPr>
              <a:xfrm>
                <a:off x="447525" y="5777550"/>
                <a:ext cx="3204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B9B9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9" name="Google Shape;109;p13"/>
              <p:cNvSpPr txBox="1"/>
              <p:nvPr/>
            </p:nvSpPr>
            <p:spPr>
              <a:xfrm>
                <a:off x="447475" y="5612200"/>
                <a:ext cx="2138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BREAKFAST</a:t>
                </a:r>
                <a:endParaRPr sz="1000"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cxnSp>
          <p:nvCxnSpPr>
            <p:cNvPr id="110" name="Google Shape;110;p13"/>
            <p:cNvCxnSpPr/>
            <p:nvPr/>
          </p:nvCxnSpPr>
          <p:spPr>
            <a:xfrm>
              <a:off x="447525" y="6039550"/>
              <a:ext cx="32049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11" name="Google Shape;111;p13"/>
            <p:cNvSpPr txBox="1"/>
            <p:nvPr/>
          </p:nvSpPr>
          <p:spPr>
            <a:xfrm>
              <a:off x="447476" y="5874200"/>
              <a:ext cx="3186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12" name="Google Shape;112;p13"/>
            <p:cNvCxnSpPr/>
            <p:nvPr/>
          </p:nvCxnSpPr>
          <p:spPr>
            <a:xfrm>
              <a:off x="447525" y="6301550"/>
              <a:ext cx="32049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13" name="Google Shape;113;p13"/>
            <p:cNvSpPr txBox="1"/>
            <p:nvPr/>
          </p:nvSpPr>
          <p:spPr>
            <a:xfrm>
              <a:off x="447476" y="6136210"/>
              <a:ext cx="3186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14" name="Google Shape;114;p13"/>
            <p:cNvCxnSpPr/>
            <p:nvPr/>
          </p:nvCxnSpPr>
          <p:spPr>
            <a:xfrm>
              <a:off x="447525" y="6563550"/>
              <a:ext cx="32049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15" name="Google Shape;115;p13"/>
            <p:cNvSpPr txBox="1"/>
            <p:nvPr/>
          </p:nvSpPr>
          <p:spPr>
            <a:xfrm>
              <a:off x="447476" y="6398221"/>
              <a:ext cx="3186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447476" y="6617085"/>
            <a:ext cx="3210949" cy="951350"/>
            <a:chOff x="447476" y="6660225"/>
            <a:chExt cx="3210949" cy="951350"/>
          </a:xfrm>
        </p:grpSpPr>
        <p:cxnSp>
          <p:nvCxnSpPr>
            <p:cNvPr id="117" name="Google Shape;117;p13"/>
            <p:cNvCxnSpPr/>
            <p:nvPr/>
          </p:nvCxnSpPr>
          <p:spPr>
            <a:xfrm>
              <a:off x="447525" y="6825557"/>
              <a:ext cx="32109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8" name="Google Shape;118;p13"/>
            <p:cNvSpPr txBox="1"/>
            <p:nvPr/>
          </p:nvSpPr>
          <p:spPr>
            <a:xfrm>
              <a:off x="447476" y="6660225"/>
              <a:ext cx="1596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Montserrat Medium"/>
                  <a:ea typeface="Montserrat Medium"/>
                  <a:cs typeface="Montserrat Medium"/>
                  <a:sym typeface="Montserrat Medium"/>
                </a:rPr>
                <a:t>LUNCH</a:t>
              </a:r>
              <a:endParaRPr sz="10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cxnSp>
          <p:nvCxnSpPr>
            <p:cNvPr id="119" name="Google Shape;119;p13"/>
            <p:cNvCxnSpPr/>
            <p:nvPr/>
          </p:nvCxnSpPr>
          <p:spPr>
            <a:xfrm>
              <a:off x="451125" y="7087550"/>
              <a:ext cx="32049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20" name="Google Shape;120;p13"/>
            <p:cNvSpPr txBox="1"/>
            <p:nvPr/>
          </p:nvSpPr>
          <p:spPr>
            <a:xfrm>
              <a:off x="451075" y="6922225"/>
              <a:ext cx="3204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21" name="Google Shape;121;p13"/>
            <p:cNvCxnSpPr/>
            <p:nvPr/>
          </p:nvCxnSpPr>
          <p:spPr>
            <a:xfrm>
              <a:off x="451125" y="7349563"/>
              <a:ext cx="32049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22" name="Google Shape;122;p13"/>
            <p:cNvSpPr txBox="1"/>
            <p:nvPr/>
          </p:nvSpPr>
          <p:spPr>
            <a:xfrm>
              <a:off x="451075" y="7184225"/>
              <a:ext cx="3204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23" name="Google Shape;123;p13"/>
            <p:cNvCxnSpPr/>
            <p:nvPr/>
          </p:nvCxnSpPr>
          <p:spPr>
            <a:xfrm>
              <a:off x="451125" y="7611575"/>
              <a:ext cx="32049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24" name="Google Shape;124;p13"/>
            <p:cNvSpPr txBox="1"/>
            <p:nvPr/>
          </p:nvSpPr>
          <p:spPr>
            <a:xfrm>
              <a:off x="451075" y="7446225"/>
              <a:ext cx="3204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434931" y="7665085"/>
            <a:ext cx="3229744" cy="951352"/>
            <a:chOff x="434931" y="7632025"/>
            <a:chExt cx="3229744" cy="951352"/>
          </a:xfrm>
        </p:grpSpPr>
        <p:grpSp>
          <p:nvGrpSpPr>
            <p:cNvPr id="126" name="Google Shape;126;p13"/>
            <p:cNvGrpSpPr/>
            <p:nvPr/>
          </p:nvGrpSpPr>
          <p:grpSpPr>
            <a:xfrm>
              <a:off x="434931" y="7632025"/>
              <a:ext cx="3202794" cy="165344"/>
              <a:chOff x="3907131" y="2992173"/>
              <a:chExt cx="3202794" cy="165344"/>
            </a:xfrm>
          </p:grpSpPr>
          <p:cxnSp>
            <p:nvCxnSpPr>
              <p:cNvPr id="127" name="Google Shape;127;p13"/>
              <p:cNvCxnSpPr/>
              <p:nvPr/>
            </p:nvCxnSpPr>
            <p:spPr>
              <a:xfrm>
                <a:off x="3923325" y="3157517"/>
                <a:ext cx="318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B9B9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8" name="Google Shape;128;p13"/>
              <p:cNvSpPr txBox="1"/>
              <p:nvPr/>
            </p:nvSpPr>
            <p:spPr>
              <a:xfrm>
                <a:off x="3907131" y="2992173"/>
                <a:ext cx="2576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latin typeface="Montserrat"/>
                    <a:ea typeface="Montserrat"/>
                    <a:cs typeface="Montserrat"/>
                    <a:sym typeface="Montserrat"/>
                  </a:rPr>
                  <a:t>DINNER</a:t>
                </a:r>
                <a:endParaRPr sz="10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451075" y="7894025"/>
              <a:ext cx="3213600" cy="689352"/>
              <a:chOff x="451075" y="7970225"/>
              <a:chExt cx="3213600" cy="689352"/>
            </a:xfrm>
          </p:grpSpPr>
          <p:cxnSp>
            <p:nvCxnSpPr>
              <p:cNvPr id="130" name="Google Shape;130;p13"/>
              <p:cNvCxnSpPr/>
              <p:nvPr/>
            </p:nvCxnSpPr>
            <p:spPr>
              <a:xfrm>
                <a:off x="451125" y="8135572"/>
                <a:ext cx="318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B9B9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1" name="Google Shape;131;p13"/>
              <p:cNvSpPr txBox="1"/>
              <p:nvPr/>
            </p:nvSpPr>
            <p:spPr>
              <a:xfrm>
                <a:off x="451075" y="7970225"/>
                <a:ext cx="3213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132" name="Google Shape;132;p13"/>
              <p:cNvCxnSpPr/>
              <p:nvPr/>
            </p:nvCxnSpPr>
            <p:spPr>
              <a:xfrm>
                <a:off x="451125" y="8397574"/>
                <a:ext cx="318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B9B9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3" name="Google Shape;133;p13"/>
              <p:cNvSpPr txBox="1"/>
              <p:nvPr/>
            </p:nvSpPr>
            <p:spPr>
              <a:xfrm>
                <a:off x="451075" y="8232225"/>
                <a:ext cx="3213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134" name="Google Shape;134;p13"/>
              <p:cNvCxnSpPr/>
              <p:nvPr/>
            </p:nvCxnSpPr>
            <p:spPr>
              <a:xfrm>
                <a:off x="451125" y="8659577"/>
                <a:ext cx="318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B9B9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5" name="Google Shape;135;p13"/>
              <p:cNvSpPr txBox="1"/>
              <p:nvPr/>
            </p:nvSpPr>
            <p:spPr>
              <a:xfrm>
                <a:off x="451075" y="8494225"/>
                <a:ext cx="3213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136" name="Google Shape;136;p13"/>
          <p:cNvGrpSpPr/>
          <p:nvPr/>
        </p:nvGrpSpPr>
        <p:grpSpPr>
          <a:xfrm>
            <a:off x="3923325" y="2949035"/>
            <a:ext cx="3186600" cy="7237837"/>
            <a:chOff x="3923325" y="2915975"/>
            <a:chExt cx="3186600" cy="7237837"/>
          </a:xfrm>
        </p:grpSpPr>
        <p:cxnSp>
          <p:nvCxnSpPr>
            <p:cNvPr id="137" name="Google Shape;137;p13"/>
            <p:cNvCxnSpPr/>
            <p:nvPr/>
          </p:nvCxnSpPr>
          <p:spPr>
            <a:xfrm>
              <a:off x="3923325" y="3081317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8" name="Google Shape;138;p13"/>
            <p:cNvSpPr txBox="1"/>
            <p:nvPr/>
          </p:nvSpPr>
          <p:spPr>
            <a:xfrm>
              <a:off x="3924991" y="2966775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7 AM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4462368" y="2915975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40" name="Google Shape;140;p13"/>
            <p:cNvCxnSpPr/>
            <p:nvPr/>
          </p:nvCxnSpPr>
          <p:spPr>
            <a:xfrm>
              <a:off x="3923325" y="3343320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1" name="Google Shape;141;p13"/>
            <p:cNvSpPr txBox="1"/>
            <p:nvPr/>
          </p:nvSpPr>
          <p:spPr>
            <a:xfrm>
              <a:off x="3924991" y="3228778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7:30 AM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4462368" y="3177978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43" name="Google Shape;143;p13"/>
            <p:cNvCxnSpPr/>
            <p:nvPr/>
          </p:nvCxnSpPr>
          <p:spPr>
            <a:xfrm>
              <a:off x="3923325" y="3605322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4" name="Google Shape;144;p13"/>
            <p:cNvSpPr txBox="1"/>
            <p:nvPr/>
          </p:nvSpPr>
          <p:spPr>
            <a:xfrm>
              <a:off x="3924991" y="3490781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8 AM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4462368" y="3439981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46" name="Google Shape;146;p13"/>
            <p:cNvCxnSpPr/>
            <p:nvPr/>
          </p:nvCxnSpPr>
          <p:spPr>
            <a:xfrm>
              <a:off x="3923325" y="3867325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7" name="Google Shape;147;p13"/>
            <p:cNvSpPr txBox="1"/>
            <p:nvPr/>
          </p:nvSpPr>
          <p:spPr>
            <a:xfrm>
              <a:off x="3924991" y="3752784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8:30 AM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4462368" y="3701984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49" name="Google Shape;149;p13"/>
            <p:cNvCxnSpPr/>
            <p:nvPr/>
          </p:nvCxnSpPr>
          <p:spPr>
            <a:xfrm>
              <a:off x="3923325" y="4129328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0" name="Google Shape;150;p13"/>
            <p:cNvSpPr txBox="1"/>
            <p:nvPr/>
          </p:nvSpPr>
          <p:spPr>
            <a:xfrm>
              <a:off x="3924991" y="4014787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9 AM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4462368" y="3963987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52" name="Google Shape;152;p13"/>
            <p:cNvCxnSpPr/>
            <p:nvPr/>
          </p:nvCxnSpPr>
          <p:spPr>
            <a:xfrm>
              <a:off x="3923325" y="4391331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3" name="Google Shape;153;p13"/>
            <p:cNvSpPr txBox="1"/>
            <p:nvPr/>
          </p:nvSpPr>
          <p:spPr>
            <a:xfrm>
              <a:off x="3924991" y="4276789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9:30 AM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4462368" y="4225989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55" name="Google Shape;155;p13"/>
            <p:cNvCxnSpPr/>
            <p:nvPr/>
          </p:nvCxnSpPr>
          <p:spPr>
            <a:xfrm>
              <a:off x="3923325" y="4653334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6" name="Google Shape;156;p13"/>
            <p:cNvSpPr txBox="1"/>
            <p:nvPr/>
          </p:nvSpPr>
          <p:spPr>
            <a:xfrm>
              <a:off x="3924991" y="4538792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10 AM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4462368" y="4487992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58" name="Google Shape;158;p13"/>
            <p:cNvCxnSpPr/>
            <p:nvPr/>
          </p:nvCxnSpPr>
          <p:spPr>
            <a:xfrm>
              <a:off x="3923325" y="4915337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9" name="Google Shape;159;p13"/>
            <p:cNvSpPr txBox="1"/>
            <p:nvPr/>
          </p:nvSpPr>
          <p:spPr>
            <a:xfrm>
              <a:off x="3924991" y="4800795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10:30 AM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60" name="Google Shape;160;p13"/>
            <p:cNvSpPr txBox="1"/>
            <p:nvPr/>
          </p:nvSpPr>
          <p:spPr>
            <a:xfrm>
              <a:off x="4462368" y="4749995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61" name="Google Shape;161;p13"/>
            <p:cNvCxnSpPr/>
            <p:nvPr/>
          </p:nvCxnSpPr>
          <p:spPr>
            <a:xfrm>
              <a:off x="3923325" y="5177340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62" name="Google Shape;162;p13"/>
            <p:cNvSpPr txBox="1"/>
            <p:nvPr/>
          </p:nvSpPr>
          <p:spPr>
            <a:xfrm>
              <a:off x="3924991" y="5062798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11 AM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63" name="Google Shape;163;p13"/>
            <p:cNvSpPr txBox="1"/>
            <p:nvPr/>
          </p:nvSpPr>
          <p:spPr>
            <a:xfrm>
              <a:off x="4462368" y="5011998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64" name="Google Shape;164;p13"/>
            <p:cNvCxnSpPr/>
            <p:nvPr/>
          </p:nvCxnSpPr>
          <p:spPr>
            <a:xfrm>
              <a:off x="3923325" y="5439343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65" name="Google Shape;165;p13"/>
            <p:cNvSpPr txBox="1"/>
            <p:nvPr/>
          </p:nvSpPr>
          <p:spPr>
            <a:xfrm>
              <a:off x="3924991" y="5324801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11:30 AM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66" name="Google Shape;166;p13"/>
            <p:cNvSpPr txBox="1"/>
            <p:nvPr/>
          </p:nvSpPr>
          <p:spPr>
            <a:xfrm>
              <a:off x="4462368" y="5274001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67" name="Google Shape;167;p13"/>
            <p:cNvCxnSpPr/>
            <p:nvPr/>
          </p:nvCxnSpPr>
          <p:spPr>
            <a:xfrm>
              <a:off x="3923325" y="5701346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68" name="Google Shape;168;p13"/>
            <p:cNvSpPr txBox="1"/>
            <p:nvPr/>
          </p:nvSpPr>
          <p:spPr>
            <a:xfrm>
              <a:off x="3924991" y="5586804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12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69" name="Google Shape;169;p13"/>
            <p:cNvSpPr txBox="1"/>
            <p:nvPr/>
          </p:nvSpPr>
          <p:spPr>
            <a:xfrm>
              <a:off x="4462368" y="5536004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70" name="Google Shape;170;p13"/>
            <p:cNvCxnSpPr/>
            <p:nvPr/>
          </p:nvCxnSpPr>
          <p:spPr>
            <a:xfrm>
              <a:off x="3923325" y="5963348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1" name="Google Shape;171;p13"/>
            <p:cNvSpPr txBox="1"/>
            <p:nvPr/>
          </p:nvSpPr>
          <p:spPr>
            <a:xfrm>
              <a:off x="3924991" y="5848807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12:30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72" name="Google Shape;172;p13"/>
            <p:cNvSpPr txBox="1"/>
            <p:nvPr/>
          </p:nvSpPr>
          <p:spPr>
            <a:xfrm>
              <a:off x="4462368" y="5798007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73" name="Google Shape;173;p13"/>
            <p:cNvCxnSpPr/>
            <p:nvPr/>
          </p:nvCxnSpPr>
          <p:spPr>
            <a:xfrm>
              <a:off x="3923325" y="6225351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4" name="Google Shape;174;p13"/>
            <p:cNvSpPr txBox="1"/>
            <p:nvPr/>
          </p:nvSpPr>
          <p:spPr>
            <a:xfrm>
              <a:off x="3924991" y="6110810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1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75" name="Google Shape;175;p13"/>
            <p:cNvSpPr txBox="1"/>
            <p:nvPr/>
          </p:nvSpPr>
          <p:spPr>
            <a:xfrm>
              <a:off x="4462368" y="6060010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76" name="Google Shape;176;p13"/>
            <p:cNvCxnSpPr/>
            <p:nvPr/>
          </p:nvCxnSpPr>
          <p:spPr>
            <a:xfrm>
              <a:off x="3923325" y="6487354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7" name="Google Shape;177;p13"/>
            <p:cNvSpPr txBox="1"/>
            <p:nvPr/>
          </p:nvSpPr>
          <p:spPr>
            <a:xfrm>
              <a:off x="3924991" y="6372813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1:30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78" name="Google Shape;178;p13"/>
            <p:cNvSpPr txBox="1"/>
            <p:nvPr/>
          </p:nvSpPr>
          <p:spPr>
            <a:xfrm>
              <a:off x="4462368" y="6322013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79" name="Google Shape;179;p13"/>
            <p:cNvCxnSpPr/>
            <p:nvPr/>
          </p:nvCxnSpPr>
          <p:spPr>
            <a:xfrm>
              <a:off x="3923325" y="6749357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80" name="Google Shape;180;p13"/>
            <p:cNvSpPr txBox="1"/>
            <p:nvPr/>
          </p:nvSpPr>
          <p:spPr>
            <a:xfrm>
              <a:off x="3924991" y="6634815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2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81" name="Google Shape;181;p13"/>
            <p:cNvSpPr txBox="1"/>
            <p:nvPr/>
          </p:nvSpPr>
          <p:spPr>
            <a:xfrm>
              <a:off x="4462368" y="6584015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82" name="Google Shape;182;p13"/>
            <p:cNvCxnSpPr/>
            <p:nvPr/>
          </p:nvCxnSpPr>
          <p:spPr>
            <a:xfrm>
              <a:off x="3923325" y="7011360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83" name="Google Shape;183;p13"/>
            <p:cNvSpPr txBox="1"/>
            <p:nvPr/>
          </p:nvSpPr>
          <p:spPr>
            <a:xfrm>
              <a:off x="3924991" y="6896818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2:30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84" name="Google Shape;184;p13"/>
            <p:cNvSpPr txBox="1"/>
            <p:nvPr/>
          </p:nvSpPr>
          <p:spPr>
            <a:xfrm>
              <a:off x="4462368" y="6846018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85" name="Google Shape;185;p13"/>
            <p:cNvCxnSpPr/>
            <p:nvPr/>
          </p:nvCxnSpPr>
          <p:spPr>
            <a:xfrm>
              <a:off x="3923325" y="7273363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86" name="Google Shape;186;p13"/>
            <p:cNvSpPr txBox="1"/>
            <p:nvPr/>
          </p:nvSpPr>
          <p:spPr>
            <a:xfrm>
              <a:off x="3924991" y="7158821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3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87" name="Google Shape;187;p13"/>
            <p:cNvSpPr txBox="1"/>
            <p:nvPr/>
          </p:nvSpPr>
          <p:spPr>
            <a:xfrm>
              <a:off x="4462368" y="7108021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8" name="Google Shape;188;p13"/>
            <p:cNvSpPr txBox="1"/>
            <p:nvPr/>
          </p:nvSpPr>
          <p:spPr>
            <a:xfrm>
              <a:off x="3924991" y="7420824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3:30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89" name="Google Shape;189;p13"/>
            <p:cNvSpPr txBox="1"/>
            <p:nvPr/>
          </p:nvSpPr>
          <p:spPr>
            <a:xfrm>
              <a:off x="4462368" y="7370024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90" name="Google Shape;190;p13"/>
            <p:cNvCxnSpPr/>
            <p:nvPr/>
          </p:nvCxnSpPr>
          <p:spPr>
            <a:xfrm>
              <a:off x="3923325" y="7797369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91" name="Google Shape;191;p13"/>
            <p:cNvSpPr txBox="1"/>
            <p:nvPr/>
          </p:nvSpPr>
          <p:spPr>
            <a:xfrm>
              <a:off x="3924991" y="7682827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4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2" name="Google Shape;192;p13"/>
            <p:cNvSpPr txBox="1"/>
            <p:nvPr/>
          </p:nvSpPr>
          <p:spPr>
            <a:xfrm>
              <a:off x="4462368" y="7632027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93" name="Google Shape;193;p13"/>
            <p:cNvCxnSpPr/>
            <p:nvPr/>
          </p:nvCxnSpPr>
          <p:spPr>
            <a:xfrm>
              <a:off x="3923325" y="8059372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94" name="Google Shape;194;p13"/>
            <p:cNvSpPr txBox="1"/>
            <p:nvPr/>
          </p:nvSpPr>
          <p:spPr>
            <a:xfrm>
              <a:off x="3924991" y="7944830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4:30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5" name="Google Shape;195;p13"/>
            <p:cNvSpPr txBox="1"/>
            <p:nvPr/>
          </p:nvSpPr>
          <p:spPr>
            <a:xfrm>
              <a:off x="4462368" y="7894030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96" name="Google Shape;196;p13"/>
            <p:cNvCxnSpPr/>
            <p:nvPr/>
          </p:nvCxnSpPr>
          <p:spPr>
            <a:xfrm>
              <a:off x="3923325" y="8321374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97" name="Google Shape;197;p13"/>
            <p:cNvSpPr txBox="1"/>
            <p:nvPr/>
          </p:nvSpPr>
          <p:spPr>
            <a:xfrm>
              <a:off x="3924991" y="8206833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5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8" name="Google Shape;198;p13"/>
            <p:cNvSpPr txBox="1"/>
            <p:nvPr/>
          </p:nvSpPr>
          <p:spPr>
            <a:xfrm>
              <a:off x="4462368" y="8156033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99" name="Google Shape;199;p13"/>
            <p:cNvCxnSpPr/>
            <p:nvPr/>
          </p:nvCxnSpPr>
          <p:spPr>
            <a:xfrm>
              <a:off x="3923325" y="8583377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00" name="Google Shape;200;p13"/>
            <p:cNvSpPr txBox="1"/>
            <p:nvPr/>
          </p:nvSpPr>
          <p:spPr>
            <a:xfrm>
              <a:off x="3924991" y="8468836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5:30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01" name="Google Shape;201;p13"/>
            <p:cNvSpPr txBox="1"/>
            <p:nvPr/>
          </p:nvSpPr>
          <p:spPr>
            <a:xfrm>
              <a:off x="4462368" y="8418036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202" name="Google Shape;202;p13"/>
            <p:cNvCxnSpPr/>
            <p:nvPr/>
          </p:nvCxnSpPr>
          <p:spPr>
            <a:xfrm>
              <a:off x="3923325" y="8845380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03" name="Google Shape;203;p13"/>
            <p:cNvSpPr txBox="1"/>
            <p:nvPr/>
          </p:nvSpPr>
          <p:spPr>
            <a:xfrm>
              <a:off x="3924991" y="8730839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6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04" name="Google Shape;204;p13"/>
            <p:cNvSpPr txBox="1"/>
            <p:nvPr/>
          </p:nvSpPr>
          <p:spPr>
            <a:xfrm>
              <a:off x="4462368" y="8680039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205" name="Google Shape;205;p13"/>
            <p:cNvCxnSpPr/>
            <p:nvPr/>
          </p:nvCxnSpPr>
          <p:spPr>
            <a:xfrm>
              <a:off x="3923325" y="9107383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06" name="Google Shape;206;p13"/>
            <p:cNvSpPr txBox="1"/>
            <p:nvPr/>
          </p:nvSpPr>
          <p:spPr>
            <a:xfrm>
              <a:off x="3924991" y="8992841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6:30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07" name="Google Shape;207;p13"/>
            <p:cNvSpPr txBox="1"/>
            <p:nvPr/>
          </p:nvSpPr>
          <p:spPr>
            <a:xfrm>
              <a:off x="4462368" y="8942041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208" name="Google Shape;208;p13"/>
            <p:cNvCxnSpPr/>
            <p:nvPr/>
          </p:nvCxnSpPr>
          <p:spPr>
            <a:xfrm>
              <a:off x="3923325" y="9369386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09" name="Google Shape;209;p13"/>
            <p:cNvSpPr txBox="1"/>
            <p:nvPr/>
          </p:nvSpPr>
          <p:spPr>
            <a:xfrm>
              <a:off x="3924991" y="9254844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7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10" name="Google Shape;210;p13"/>
            <p:cNvSpPr txBox="1"/>
            <p:nvPr/>
          </p:nvSpPr>
          <p:spPr>
            <a:xfrm>
              <a:off x="4462368" y="9204044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211" name="Google Shape;211;p13"/>
            <p:cNvCxnSpPr/>
            <p:nvPr/>
          </p:nvCxnSpPr>
          <p:spPr>
            <a:xfrm>
              <a:off x="3923325" y="9631389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12" name="Google Shape;212;p13"/>
            <p:cNvSpPr txBox="1"/>
            <p:nvPr/>
          </p:nvSpPr>
          <p:spPr>
            <a:xfrm>
              <a:off x="3924991" y="9516847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7:30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13" name="Google Shape;213;p13"/>
            <p:cNvSpPr txBox="1"/>
            <p:nvPr/>
          </p:nvSpPr>
          <p:spPr>
            <a:xfrm>
              <a:off x="4462368" y="9466047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214" name="Google Shape;214;p13"/>
            <p:cNvCxnSpPr/>
            <p:nvPr/>
          </p:nvCxnSpPr>
          <p:spPr>
            <a:xfrm>
              <a:off x="3923325" y="9893022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15" name="Google Shape;215;p13"/>
            <p:cNvSpPr txBox="1"/>
            <p:nvPr/>
          </p:nvSpPr>
          <p:spPr>
            <a:xfrm>
              <a:off x="3924991" y="9778480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8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16" name="Google Shape;216;p13"/>
            <p:cNvSpPr txBox="1"/>
            <p:nvPr/>
          </p:nvSpPr>
          <p:spPr>
            <a:xfrm>
              <a:off x="4462368" y="9727680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217" name="Google Shape;217;p13"/>
            <p:cNvCxnSpPr/>
            <p:nvPr/>
          </p:nvCxnSpPr>
          <p:spPr>
            <a:xfrm>
              <a:off x="3923325" y="10153812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8" name="Google Shape;218;p13"/>
            <p:cNvSpPr txBox="1"/>
            <p:nvPr/>
          </p:nvSpPr>
          <p:spPr>
            <a:xfrm>
              <a:off x="3924991" y="10039270"/>
              <a:ext cx="470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8:30 PM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19" name="Google Shape;219;p13"/>
            <p:cNvSpPr txBox="1"/>
            <p:nvPr/>
          </p:nvSpPr>
          <p:spPr>
            <a:xfrm>
              <a:off x="4462368" y="9988470"/>
              <a:ext cx="264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20" name="Google Shape;220;p13"/>
          <p:cNvGrpSpPr/>
          <p:nvPr/>
        </p:nvGrpSpPr>
        <p:grpSpPr>
          <a:xfrm>
            <a:off x="445627" y="8713110"/>
            <a:ext cx="3210348" cy="1473722"/>
            <a:chOff x="445627" y="8680050"/>
            <a:chExt cx="3210348" cy="1473722"/>
          </a:xfrm>
        </p:grpSpPr>
        <p:sp>
          <p:nvSpPr>
            <p:cNvPr id="221" name="Google Shape;221;p13"/>
            <p:cNvSpPr txBox="1"/>
            <p:nvPr/>
          </p:nvSpPr>
          <p:spPr>
            <a:xfrm>
              <a:off x="451075" y="8942050"/>
              <a:ext cx="3204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22" name="Google Shape;222;p13"/>
            <p:cNvSpPr txBox="1"/>
            <p:nvPr/>
          </p:nvSpPr>
          <p:spPr>
            <a:xfrm>
              <a:off x="451075" y="9204048"/>
              <a:ext cx="3204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23" name="Google Shape;223;p13"/>
            <p:cNvSpPr txBox="1"/>
            <p:nvPr/>
          </p:nvSpPr>
          <p:spPr>
            <a:xfrm>
              <a:off x="451075" y="9466047"/>
              <a:ext cx="3204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224" name="Google Shape;224;p13"/>
            <p:cNvGrpSpPr/>
            <p:nvPr/>
          </p:nvGrpSpPr>
          <p:grpSpPr>
            <a:xfrm>
              <a:off x="445627" y="8680050"/>
              <a:ext cx="3208298" cy="165330"/>
              <a:chOff x="3917827" y="2992186"/>
              <a:chExt cx="3208298" cy="165330"/>
            </a:xfrm>
          </p:grpSpPr>
          <p:cxnSp>
            <p:nvCxnSpPr>
              <p:cNvPr id="225" name="Google Shape;225;p13"/>
              <p:cNvCxnSpPr/>
              <p:nvPr/>
            </p:nvCxnSpPr>
            <p:spPr>
              <a:xfrm>
                <a:off x="3923325" y="3157517"/>
                <a:ext cx="3202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B9B9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6" name="Google Shape;226;p13"/>
              <p:cNvSpPr txBox="1"/>
              <p:nvPr/>
            </p:nvSpPr>
            <p:spPr>
              <a:xfrm>
                <a:off x="3917827" y="2992186"/>
                <a:ext cx="2547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SNACKS</a:t>
                </a:r>
                <a:endParaRPr sz="1000"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cxnSp>
          <p:nvCxnSpPr>
            <p:cNvPr id="227" name="Google Shape;227;p13"/>
            <p:cNvCxnSpPr/>
            <p:nvPr/>
          </p:nvCxnSpPr>
          <p:spPr>
            <a:xfrm>
              <a:off x="451125" y="9107383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228" name="Google Shape;228;p13"/>
            <p:cNvCxnSpPr/>
            <p:nvPr/>
          </p:nvCxnSpPr>
          <p:spPr>
            <a:xfrm>
              <a:off x="451125" y="9369386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229" name="Google Shape;229;p13"/>
            <p:cNvCxnSpPr/>
            <p:nvPr/>
          </p:nvCxnSpPr>
          <p:spPr>
            <a:xfrm>
              <a:off x="451125" y="9631389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230" name="Google Shape;230;p13"/>
            <p:cNvCxnSpPr/>
            <p:nvPr/>
          </p:nvCxnSpPr>
          <p:spPr>
            <a:xfrm>
              <a:off x="451125" y="9893022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31" name="Google Shape;231;p13"/>
            <p:cNvSpPr txBox="1"/>
            <p:nvPr/>
          </p:nvSpPr>
          <p:spPr>
            <a:xfrm>
              <a:off x="451075" y="9727675"/>
              <a:ext cx="3204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232" name="Google Shape;232;p13"/>
            <p:cNvCxnSpPr/>
            <p:nvPr/>
          </p:nvCxnSpPr>
          <p:spPr>
            <a:xfrm>
              <a:off x="451125" y="10153772"/>
              <a:ext cx="3186600" cy="0"/>
            </a:xfrm>
            <a:prstGeom prst="straightConnector1">
              <a:avLst/>
            </a:prstGeom>
            <a:noFill/>
            <a:ln cap="flat" cmpd="sng" w="9525">
              <a:solidFill>
                <a:srgbClr val="9B9B9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33" name="Google Shape;233;p13"/>
            <p:cNvSpPr txBox="1"/>
            <p:nvPr/>
          </p:nvSpPr>
          <p:spPr>
            <a:xfrm>
              <a:off x="451075" y="9988425"/>
              <a:ext cx="3204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