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Italiana"/>
      <p:regular r:id="rId7"/>
    </p:embeddedFont>
    <p:embeddedFont>
      <p:font typeface="Quicksand"/>
      <p:regular r:id="rId8"/>
      <p:bold r:id="rId9"/>
    </p:embeddedFont>
    <p:embeddedFont>
      <p:font typeface="Quicksand Medium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7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7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QuicksandMedium-bold.fntdata"/><Relationship Id="rId10" Type="http://schemas.openxmlformats.org/officeDocument/2006/relationships/font" Target="fonts/QuicksandMedium-regular.fntdata"/><Relationship Id="rId9" Type="http://schemas.openxmlformats.org/officeDocument/2006/relationships/font" Target="fonts/Quicksan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taliana-regular.fntdata"/><Relationship Id="rId8" Type="http://schemas.openxmlformats.org/officeDocument/2006/relationships/font" Target="fonts/Quicksa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230000" y="7388226"/>
            <a:ext cx="2880000" cy="2869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4230000" y="2938250"/>
            <a:ext cx="2880000" cy="4159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230000" y="1293213"/>
            <a:ext cx="2880000" cy="1355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50000" y="1317700"/>
            <a:ext cx="3510000" cy="6989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50000" y="8660275"/>
            <a:ext cx="3510000" cy="1597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450000" y="1262700"/>
            <a:ext cx="3510000" cy="324300"/>
          </a:xfrm>
          <a:prstGeom prst="rect">
            <a:avLst/>
          </a:prstGeom>
          <a:solidFill>
            <a:srgbClr val="F2C4B7"/>
          </a:solidFill>
          <a:ln cap="flat" cmpd="sng" w="9525">
            <a:solidFill>
              <a:srgbClr val="F2C4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Medium"/>
                <a:ea typeface="Quicksand Medium"/>
                <a:cs typeface="Quicksand Medium"/>
                <a:sym typeface="Quicksand Medium"/>
              </a:rPr>
              <a:t>TO DO LIST</a:t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4230000" y="1262700"/>
            <a:ext cx="2880000" cy="324300"/>
          </a:xfrm>
          <a:prstGeom prst="rect">
            <a:avLst/>
          </a:prstGeom>
          <a:solidFill>
            <a:srgbClr val="DCCCF0"/>
          </a:solidFill>
          <a:ln cap="flat" cmpd="sng" w="9525">
            <a:solidFill>
              <a:srgbClr val="DCCC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Medium"/>
                <a:ea typeface="Quicksand Medium"/>
                <a:cs typeface="Quicksand Medium"/>
                <a:sym typeface="Quicksand Medium"/>
              </a:rPr>
              <a:t>TOP 3 PRIORITIES</a:t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4304775" y="1875925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4304775" y="2133565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>
            <a:off x="4304775" y="2391205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4304775" y="3487454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/>
          <p:nvPr/>
        </p:nvCxnSpPr>
        <p:spPr>
          <a:xfrm>
            <a:off x="4304775" y="3745094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6" name="Google Shape;66;p13"/>
          <p:cNvCxnSpPr/>
          <p:nvPr/>
        </p:nvCxnSpPr>
        <p:spPr>
          <a:xfrm>
            <a:off x="4304775" y="4002733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/>
          <p:nvPr/>
        </p:nvCxnSpPr>
        <p:spPr>
          <a:xfrm>
            <a:off x="4304775" y="4260373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8" name="Google Shape;68;p13"/>
          <p:cNvCxnSpPr/>
          <p:nvPr/>
        </p:nvCxnSpPr>
        <p:spPr>
          <a:xfrm>
            <a:off x="4304775" y="4518013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9" name="Google Shape;69;p13"/>
          <p:cNvCxnSpPr/>
          <p:nvPr/>
        </p:nvCxnSpPr>
        <p:spPr>
          <a:xfrm>
            <a:off x="4304775" y="4775653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0" name="Google Shape;70;p13"/>
          <p:cNvCxnSpPr/>
          <p:nvPr/>
        </p:nvCxnSpPr>
        <p:spPr>
          <a:xfrm>
            <a:off x="4304775" y="5033293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/>
          <p:nvPr/>
        </p:nvCxnSpPr>
        <p:spPr>
          <a:xfrm>
            <a:off x="4304775" y="5290933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4304775" y="5548572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/>
          <p:nvPr/>
        </p:nvCxnSpPr>
        <p:spPr>
          <a:xfrm>
            <a:off x="4304775" y="5806212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4" name="Google Shape;74;p13"/>
          <p:cNvCxnSpPr/>
          <p:nvPr/>
        </p:nvCxnSpPr>
        <p:spPr>
          <a:xfrm>
            <a:off x="4304775" y="6063852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5" name="Google Shape;75;p13"/>
          <p:cNvCxnSpPr/>
          <p:nvPr/>
        </p:nvCxnSpPr>
        <p:spPr>
          <a:xfrm>
            <a:off x="4304775" y="6321492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6" name="Google Shape;76;p13"/>
          <p:cNvCxnSpPr/>
          <p:nvPr/>
        </p:nvCxnSpPr>
        <p:spPr>
          <a:xfrm>
            <a:off x="4304775" y="6579132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7" name="Google Shape;77;p13"/>
          <p:cNvCxnSpPr/>
          <p:nvPr/>
        </p:nvCxnSpPr>
        <p:spPr>
          <a:xfrm>
            <a:off x="4304775" y="6836772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8" name="Google Shape;78;p13"/>
          <p:cNvCxnSpPr/>
          <p:nvPr/>
        </p:nvCxnSpPr>
        <p:spPr>
          <a:xfrm>
            <a:off x="4304775" y="7952716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9" name="Google Shape;79;p13"/>
          <p:cNvCxnSpPr/>
          <p:nvPr/>
        </p:nvCxnSpPr>
        <p:spPr>
          <a:xfrm>
            <a:off x="4304775" y="8210356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0" name="Google Shape;80;p13"/>
          <p:cNvCxnSpPr/>
          <p:nvPr/>
        </p:nvCxnSpPr>
        <p:spPr>
          <a:xfrm>
            <a:off x="4304775" y="8467996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1" name="Google Shape;81;p13"/>
          <p:cNvCxnSpPr/>
          <p:nvPr/>
        </p:nvCxnSpPr>
        <p:spPr>
          <a:xfrm>
            <a:off x="4304775" y="8725636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2" name="Google Shape;82;p13"/>
          <p:cNvCxnSpPr/>
          <p:nvPr/>
        </p:nvCxnSpPr>
        <p:spPr>
          <a:xfrm>
            <a:off x="4304775" y="8983276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3" name="Google Shape;83;p13"/>
          <p:cNvCxnSpPr/>
          <p:nvPr/>
        </p:nvCxnSpPr>
        <p:spPr>
          <a:xfrm>
            <a:off x="4304775" y="9240916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4" name="Google Shape;84;p13"/>
          <p:cNvCxnSpPr/>
          <p:nvPr/>
        </p:nvCxnSpPr>
        <p:spPr>
          <a:xfrm>
            <a:off x="4304775" y="9498555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5" name="Google Shape;85;p13"/>
          <p:cNvCxnSpPr/>
          <p:nvPr/>
        </p:nvCxnSpPr>
        <p:spPr>
          <a:xfrm>
            <a:off x="4304775" y="9756195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6" name="Google Shape;86;p13"/>
          <p:cNvCxnSpPr/>
          <p:nvPr/>
        </p:nvCxnSpPr>
        <p:spPr>
          <a:xfrm>
            <a:off x="4304775" y="10013835"/>
            <a:ext cx="27231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7" name="Google Shape;87;p13"/>
          <p:cNvSpPr/>
          <p:nvPr/>
        </p:nvSpPr>
        <p:spPr>
          <a:xfrm>
            <a:off x="540000" y="1684928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540000" y="1942671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540000" y="2200414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540000" y="2458157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540000" y="2715900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540000" y="2973643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540000" y="3231386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540000" y="3489129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540000" y="3746871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540000" y="4004614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540000" y="4262357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540000" y="4520100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540000" y="4777843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540000" y="5035586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540000" y="5293329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540000" y="5551072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3"/>
          <p:cNvSpPr/>
          <p:nvPr/>
        </p:nvSpPr>
        <p:spPr>
          <a:xfrm>
            <a:off x="540000" y="5808815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3"/>
          <p:cNvSpPr/>
          <p:nvPr/>
        </p:nvSpPr>
        <p:spPr>
          <a:xfrm>
            <a:off x="540000" y="6066558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3"/>
          <p:cNvSpPr/>
          <p:nvPr/>
        </p:nvSpPr>
        <p:spPr>
          <a:xfrm>
            <a:off x="540000" y="6324300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3"/>
          <p:cNvSpPr/>
          <p:nvPr/>
        </p:nvSpPr>
        <p:spPr>
          <a:xfrm>
            <a:off x="540000" y="6582043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3"/>
          <p:cNvSpPr/>
          <p:nvPr/>
        </p:nvSpPr>
        <p:spPr>
          <a:xfrm>
            <a:off x="540000" y="6839786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3"/>
          <p:cNvSpPr/>
          <p:nvPr/>
        </p:nvSpPr>
        <p:spPr>
          <a:xfrm>
            <a:off x="540000" y="7097529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3"/>
          <p:cNvSpPr/>
          <p:nvPr/>
        </p:nvSpPr>
        <p:spPr>
          <a:xfrm>
            <a:off x="540000" y="7355272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"/>
          <p:cNvSpPr/>
          <p:nvPr/>
        </p:nvSpPr>
        <p:spPr>
          <a:xfrm>
            <a:off x="540000" y="7613015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540000" y="7870758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4304775" y="1684928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>
            <a:off x="4304775" y="1942671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4304775" y="2200414"/>
            <a:ext cx="142200" cy="1425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3"/>
          <p:cNvSpPr/>
          <p:nvPr/>
        </p:nvSpPr>
        <p:spPr>
          <a:xfrm>
            <a:off x="450000" y="8626650"/>
            <a:ext cx="3510000" cy="324300"/>
          </a:xfrm>
          <a:prstGeom prst="rect">
            <a:avLst/>
          </a:prstGeom>
          <a:solidFill>
            <a:srgbClr val="FAEDCB"/>
          </a:solidFill>
          <a:ln cap="flat" cmpd="sng" w="9525">
            <a:solidFill>
              <a:srgbClr val="FAEDC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Medium"/>
                <a:ea typeface="Quicksand Medium"/>
                <a:cs typeface="Quicksand Medium"/>
                <a:sym typeface="Quicksand Medium"/>
              </a:rPr>
              <a:t>NOTES</a:t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116" name="Google Shape;116;p13"/>
          <p:cNvSpPr/>
          <p:nvPr/>
        </p:nvSpPr>
        <p:spPr>
          <a:xfrm>
            <a:off x="4230000" y="2881863"/>
            <a:ext cx="2880000" cy="324300"/>
          </a:xfrm>
          <a:prstGeom prst="rect">
            <a:avLst/>
          </a:prstGeom>
          <a:solidFill>
            <a:srgbClr val="C9E4DF"/>
          </a:solidFill>
          <a:ln cap="flat" cmpd="sng" w="9525">
            <a:solidFill>
              <a:srgbClr val="C9E4D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Medium"/>
                <a:ea typeface="Quicksand Medium"/>
                <a:cs typeface="Quicksand Medium"/>
                <a:sym typeface="Quicksand Medium"/>
              </a:rPr>
              <a:t>FOR TOMORROW</a:t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117" name="Google Shape;117;p13"/>
          <p:cNvSpPr/>
          <p:nvPr/>
        </p:nvSpPr>
        <p:spPr>
          <a:xfrm>
            <a:off x="4230000" y="7352602"/>
            <a:ext cx="2880000" cy="324300"/>
          </a:xfrm>
          <a:prstGeom prst="rect">
            <a:avLst/>
          </a:prstGeom>
          <a:solidFill>
            <a:srgbClr val="C5DEF2"/>
          </a:solidFill>
          <a:ln cap="flat" cmpd="sng" w="9525">
            <a:solidFill>
              <a:srgbClr val="C5DEF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Quicksand Medium"/>
                <a:ea typeface="Quicksand Medium"/>
                <a:cs typeface="Quicksand Medium"/>
                <a:sym typeface="Quicksand Medium"/>
              </a:rPr>
              <a:t>DON’T FORGET</a:t>
            </a:r>
            <a:endParaRPr sz="1200"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cxnSp>
        <p:nvCxnSpPr>
          <p:cNvPr id="118" name="Google Shape;118;p13"/>
          <p:cNvCxnSpPr/>
          <p:nvPr/>
        </p:nvCxnSpPr>
        <p:spPr>
          <a:xfrm>
            <a:off x="540000" y="1875925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13"/>
          <p:cNvCxnSpPr/>
          <p:nvPr/>
        </p:nvCxnSpPr>
        <p:spPr>
          <a:xfrm>
            <a:off x="540000" y="2133432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13"/>
          <p:cNvCxnSpPr/>
          <p:nvPr/>
        </p:nvCxnSpPr>
        <p:spPr>
          <a:xfrm>
            <a:off x="540000" y="2390940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13"/>
          <p:cNvCxnSpPr/>
          <p:nvPr/>
        </p:nvCxnSpPr>
        <p:spPr>
          <a:xfrm>
            <a:off x="540000" y="2648447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13"/>
          <p:cNvCxnSpPr/>
          <p:nvPr/>
        </p:nvCxnSpPr>
        <p:spPr>
          <a:xfrm>
            <a:off x="540000" y="2905954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3"/>
          <p:cNvCxnSpPr/>
          <p:nvPr/>
        </p:nvCxnSpPr>
        <p:spPr>
          <a:xfrm>
            <a:off x="540000" y="3163461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13"/>
          <p:cNvCxnSpPr/>
          <p:nvPr/>
        </p:nvCxnSpPr>
        <p:spPr>
          <a:xfrm>
            <a:off x="540000" y="3420969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13"/>
          <p:cNvCxnSpPr/>
          <p:nvPr/>
        </p:nvCxnSpPr>
        <p:spPr>
          <a:xfrm>
            <a:off x="540000" y="3678476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13"/>
          <p:cNvCxnSpPr/>
          <p:nvPr/>
        </p:nvCxnSpPr>
        <p:spPr>
          <a:xfrm>
            <a:off x="540000" y="3935983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13"/>
          <p:cNvCxnSpPr/>
          <p:nvPr/>
        </p:nvCxnSpPr>
        <p:spPr>
          <a:xfrm>
            <a:off x="540000" y="4193491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3"/>
          <p:cNvCxnSpPr/>
          <p:nvPr/>
        </p:nvCxnSpPr>
        <p:spPr>
          <a:xfrm>
            <a:off x="540000" y="4450998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3"/>
          <p:cNvCxnSpPr/>
          <p:nvPr/>
        </p:nvCxnSpPr>
        <p:spPr>
          <a:xfrm>
            <a:off x="540000" y="4708505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3"/>
          <p:cNvCxnSpPr/>
          <p:nvPr/>
        </p:nvCxnSpPr>
        <p:spPr>
          <a:xfrm>
            <a:off x="540000" y="4966013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3"/>
          <p:cNvCxnSpPr/>
          <p:nvPr/>
        </p:nvCxnSpPr>
        <p:spPr>
          <a:xfrm>
            <a:off x="540000" y="5223520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3"/>
          <p:cNvCxnSpPr/>
          <p:nvPr/>
        </p:nvCxnSpPr>
        <p:spPr>
          <a:xfrm>
            <a:off x="540000" y="5481027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13"/>
          <p:cNvCxnSpPr/>
          <p:nvPr/>
        </p:nvCxnSpPr>
        <p:spPr>
          <a:xfrm>
            <a:off x="540000" y="5738534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13"/>
          <p:cNvCxnSpPr/>
          <p:nvPr/>
        </p:nvCxnSpPr>
        <p:spPr>
          <a:xfrm>
            <a:off x="540000" y="5996042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13"/>
          <p:cNvCxnSpPr/>
          <p:nvPr/>
        </p:nvCxnSpPr>
        <p:spPr>
          <a:xfrm>
            <a:off x="540000" y="6253549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13"/>
          <p:cNvCxnSpPr/>
          <p:nvPr/>
        </p:nvCxnSpPr>
        <p:spPr>
          <a:xfrm>
            <a:off x="540000" y="6511056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7" name="Google Shape;137;p13"/>
          <p:cNvCxnSpPr/>
          <p:nvPr/>
        </p:nvCxnSpPr>
        <p:spPr>
          <a:xfrm>
            <a:off x="540000" y="6768564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8" name="Google Shape;138;p13"/>
          <p:cNvCxnSpPr/>
          <p:nvPr/>
        </p:nvCxnSpPr>
        <p:spPr>
          <a:xfrm>
            <a:off x="540000" y="7026071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13"/>
          <p:cNvCxnSpPr/>
          <p:nvPr/>
        </p:nvCxnSpPr>
        <p:spPr>
          <a:xfrm>
            <a:off x="540000" y="7283578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13"/>
          <p:cNvCxnSpPr/>
          <p:nvPr/>
        </p:nvCxnSpPr>
        <p:spPr>
          <a:xfrm>
            <a:off x="540000" y="7541085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13"/>
          <p:cNvCxnSpPr/>
          <p:nvPr/>
        </p:nvCxnSpPr>
        <p:spPr>
          <a:xfrm>
            <a:off x="540000" y="7798593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42" name="Google Shape;142;p13"/>
          <p:cNvCxnSpPr/>
          <p:nvPr/>
        </p:nvCxnSpPr>
        <p:spPr>
          <a:xfrm>
            <a:off x="540000" y="8056100"/>
            <a:ext cx="3330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dot"/>
            <a:round/>
            <a:headEnd len="med" w="med" type="none"/>
            <a:tailEnd len="med" w="med" type="none"/>
          </a:ln>
        </p:spPr>
      </p:cxnSp>
      <p:pic>
        <p:nvPicPr>
          <p:cNvPr id="143" name="Google Shape;14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250" y="180307"/>
            <a:ext cx="3923176" cy="1068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3"/>
          <p:cNvSpPr txBox="1"/>
          <p:nvPr/>
        </p:nvSpPr>
        <p:spPr>
          <a:xfrm>
            <a:off x="4235250" y="372975"/>
            <a:ext cx="28800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>
                <a:solidFill>
                  <a:schemeClr val="dk1"/>
                </a:solidFill>
                <a:latin typeface="Italiana"/>
                <a:ea typeface="Italiana"/>
                <a:cs typeface="Italiana"/>
                <a:sym typeface="Italiana"/>
              </a:rPr>
              <a:t>DAILY TO DO LIST</a:t>
            </a:r>
            <a:endParaRPr sz="2500">
              <a:solidFill>
                <a:schemeClr val="dk1"/>
              </a:solidFill>
              <a:latin typeface="Italiana"/>
              <a:ea typeface="Italiana"/>
              <a:cs typeface="Italiana"/>
              <a:sym typeface="Italiana"/>
            </a:endParaRPr>
          </a:p>
        </p:txBody>
      </p:sp>
      <p:sp>
        <p:nvSpPr>
          <p:cNvPr id="145" name="Google Shape;145;p13"/>
          <p:cNvSpPr txBox="1"/>
          <p:nvPr/>
        </p:nvSpPr>
        <p:spPr>
          <a:xfrm>
            <a:off x="4725312" y="870125"/>
            <a:ext cx="426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Date: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cxnSp>
        <p:nvCxnSpPr>
          <p:cNvPr id="146" name="Google Shape;146;p13"/>
          <p:cNvCxnSpPr/>
          <p:nvPr/>
        </p:nvCxnSpPr>
        <p:spPr>
          <a:xfrm>
            <a:off x="5189037" y="1010975"/>
            <a:ext cx="644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7" name="Google Shape;147;p13"/>
          <p:cNvSpPr txBox="1"/>
          <p:nvPr/>
        </p:nvSpPr>
        <p:spPr>
          <a:xfrm>
            <a:off x="5894562" y="870125"/>
            <a:ext cx="1247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  M  T  W  T  F  S</a:t>
            </a:r>
            <a:endParaRPr sz="1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