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Italiana"/>
      <p:regular r:id="rId7"/>
    </p:embeddedFont>
    <p:embeddedFont>
      <p:font typeface="Quicksand"/>
      <p:regular r:id="rId8"/>
      <p:bold r:id="rId9"/>
    </p:embeddedFont>
    <p:embeddedFont>
      <p:font typeface="Quicksand Medium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icksandMedium-bold.fntdata"/><Relationship Id="rId10" Type="http://schemas.openxmlformats.org/officeDocument/2006/relationships/font" Target="fonts/QuicksandMedium-regular.fntdata"/><Relationship Id="rId9" Type="http://schemas.openxmlformats.org/officeDocument/2006/relationships/font" Target="fonts/Quicksa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taliana-regular.fntdata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230000" y="7388226"/>
            <a:ext cx="2880000" cy="286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230000" y="2938250"/>
            <a:ext cx="2880000" cy="415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230000" y="1293213"/>
            <a:ext cx="2880000" cy="1355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50000" y="1317700"/>
            <a:ext cx="3510000" cy="6989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50000" y="8660275"/>
            <a:ext cx="3510000" cy="1597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50000" y="1262700"/>
            <a:ext cx="3510000" cy="324300"/>
          </a:xfrm>
          <a:prstGeom prst="rect">
            <a:avLst/>
          </a:prstGeom>
          <a:solidFill>
            <a:srgbClr val="F2C4B7"/>
          </a:solidFill>
          <a:ln cap="flat" cmpd="sng" w="9525">
            <a:solidFill>
              <a:srgbClr val="F2C4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Quicksand Medium"/>
                <a:ea typeface="Quicksand Medium"/>
                <a:cs typeface="Quicksand Medium"/>
                <a:sym typeface="Quicksand Medium"/>
              </a:rPr>
              <a:t>TO DO LIST</a:t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230000" y="1262700"/>
            <a:ext cx="2880000" cy="324300"/>
          </a:xfrm>
          <a:prstGeom prst="rect">
            <a:avLst/>
          </a:prstGeom>
          <a:solidFill>
            <a:srgbClr val="DCCCF0"/>
          </a:solidFill>
          <a:ln cap="flat" cmpd="sng" w="9525">
            <a:solidFill>
              <a:srgbClr val="DCCC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Quicksand Medium"/>
                <a:ea typeface="Quicksand Medium"/>
                <a:cs typeface="Quicksand Medium"/>
                <a:sym typeface="Quicksand Medium"/>
              </a:rPr>
              <a:t>TOP 3 PRIORITIES</a:t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4304775" y="187592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4304775" y="213356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4304775" y="239120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4304775" y="3487454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4304775" y="3745094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4304775" y="400273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4304775" y="426037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304775" y="451801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4304775" y="477565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4304775" y="503329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4304775" y="5290933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4304775" y="554857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4304775" y="580621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4304775" y="606385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4304775" y="632149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4304775" y="657913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4304775" y="6836772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4304775" y="795271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4304775" y="821035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4304775" y="846799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4304775" y="872563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4304775" y="898327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4304775" y="9240916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4304775" y="949855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4304775" y="975619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4304775" y="10013835"/>
            <a:ext cx="2723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/>
          <p:nvPr/>
        </p:nvSpPr>
        <p:spPr>
          <a:xfrm>
            <a:off x="540000" y="1684928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540000" y="1942671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540000" y="2200414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540000" y="2458157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540000" y="2715900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40000" y="2973643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0000" y="3231386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540000" y="3489129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540000" y="3746871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540000" y="4004614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540000" y="4262357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540000" y="4520100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540000" y="4777843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540000" y="5035586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40000" y="5293329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540000" y="5551072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540000" y="5808815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540000" y="6066558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540000" y="6324300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540000" y="6582043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540000" y="6839786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540000" y="7097529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540000" y="7355272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540000" y="7613015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540000" y="7870758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4304775" y="1684928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4304775" y="1942671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4304775" y="2200414"/>
            <a:ext cx="142200" cy="1425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>
            <a:off x="450000" y="8626650"/>
            <a:ext cx="3510000" cy="324300"/>
          </a:xfrm>
          <a:prstGeom prst="rect">
            <a:avLst/>
          </a:prstGeom>
          <a:solidFill>
            <a:srgbClr val="FAEDCB"/>
          </a:solidFill>
          <a:ln cap="flat" cmpd="sng" w="9525">
            <a:solidFill>
              <a:srgbClr val="FAEDC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Quicksand Medium"/>
                <a:ea typeface="Quicksand Medium"/>
                <a:cs typeface="Quicksand Medium"/>
                <a:sym typeface="Quicksand Medium"/>
              </a:rPr>
              <a:t>NOTES</a:t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4230000" y="2881863"/>
            <a:ext cx="2880000" cy="324300"/>
          </a:xfrm>
          <a:prstGeom prst="rect">
            <a:avLst/>
          </a:prstGeom>
          <a:solidFill>
            <a:srgbClr val="C9E4DF"/>
          </a:solidFill>
          <a:ln cap="flat" cmpd="sng" w="9525">
            <a:solidFill>
              <a:srgbClr val="C9E4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Quicksand Medium"/>
                <a:ea typeface="Quicksand Medium"/>
                <a:cs typeface="Quicksand Medium"/>
                <a:sym typeface="Quicksand Medium"/>
              </a:rPr>
              <a:t>FOR TOMORROW</a:t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4230000" y="7352602"/>
            <a:ext cx="2880000" cy="324300"/>
          </a:xfrm>
          <a:prstGeom prst="rect">
            <a:avLst/>
          </a:prstGeom>
          <a:solidFill>
            <a:srgbClr val="C5DEF2"/>
          </a:solidFill>
          <a:ln cap="flat" cmpd="sng" w="9525">
            <a:solidFill>
              <a:srgbClr val="C5DE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Quicksand Medium"/>
                <a:ea typeface="Quicksand Medium"/>
                <a:cs typeface="Quicksand Medium"/>
                <a:sym typeface="Quicksand Medium"/>
              </a:rPr>
              <a:t>DON’T FORGET</a:t>
            </a:r>
            <a:endParaRPr sz="12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cxnSp>
        <p:nvCxnSpPr>
          <p:cNvPr id="118" name="Google Shape;118;p13"/>
          <p:cNvCxnSpPr/>
          <p:nvPr/>
        </p:nvCxnSpPr>
        <p:spPr>
          <a:xfrm>
            <a:off x="540000" y="1875925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540000" y="2133432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540000" y="2390940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540000" y="2648447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540000" y="2905954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540000" y="3163461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540000" y="3420969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540000" y="3678476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540000" y="3935983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40000" y="4193491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40000" y="4450998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40000" y="4708505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3"/>
          <p:cNvCxnSpPr/>
          <p:nvPr/>
        </p:nvCxnSpPr>
        <p:spPr>
          <a:xfrm>
            <a:off x="540000" y="4966013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540000" y="5223520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40000" y="5481027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540000" y="5738534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540000" y="5996042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540000" y="6253549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40000" y="6511056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540000" y="6768564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540000" y="7026071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540000" y="7283578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540000" y="7541085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540000" y="7798593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540000" y="8056100"/>
            <a:ext cx="333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143" name="Google Shape;14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250" y="180307"/>
            <a:ext cx="3923176" cy="106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3"/>
          <p:cNvSpPr txBox="1"/>
          <p:nvPr/>
        </p:nvSpPr>
        <p:spPr>
          <a:xfrm>
            <a:off x="4235250" y="372975"/>
            <a:ext cx="2880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chemeClr val="dk1"/>
                </a:solidFill>
                <a:latin typeface="Italiana"/>
                <a:ea typeface="Italiana"/>
                <a:cs typeface="Italiana"/>
                <a:sym typeface="Italiana"/>
              </a:rPr>
              <a:t>DAILY TO DO LIST</a:t>
            </a:r>
            <a:endParaRPr sz="2500">
              <a:solidFill>
                <a:schemeClr val="dk1"/>
              </a:solidFill>
              <a:latin typeface="Italiana"/>
              <a:ea typeface="Italiana"/>
              <a:cs typeface="Italiana"/>
              <a:sym typeface="Italiana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4725312" y="870125"/>
            <a:ext cx="42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Date: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46" name="Google Shape;146;p13"/>
          <p:cNvCxnSpPr/>
          <p:nvPr/>
        </p:nvCxnSpPr>
        <p:spPr>
          <a:xfrm>
            <a:off x="5189037" y="1010975"/>
            <a:ext cx="644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7" name="Google Shape;147;p13"/>
          <p:cNvSpPr txBox="1"/>
          <p:nvPr/>
        </p:nvSpPr>
        <p:spPr>
          <a:xfrm>
            <a:off x="5894562" y="870125"/>
            <a:ext cx="1247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  M  T  W  T  F  S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