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692000" cx="7560000"/>
  <p:notesSz cx="6858000" cy="9144000"/>
  <p:embeddedFontLst>
    <p:embeddedFont>
      <p:font typeface="Montserrat"/>
      <p:regular r:id="rId8"/>
      <p:bold r:id="rId9"/>
      <p:italic r:id="rId10"/>
      <p:boldItalic r:id="rId11"/>
    </p:embeddedFont>
    <p:embeddedFont>
      <p:font typeface="Montserrat Medium"/>
      <p:regular r:id="rId12"/>
      <p:bold r:id="rId13"/>
      <p:italic r:id="rId14"/>
      <p:boldItalic r:id="rId15"/>
    </p:embeddedFont>
    <p:embeddedFont>
      <p:font typeface="Zen Loop"/>
      <p:regular r:id="rId16"/>
      <p: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93">
          <p15:clr>
            <a:srgbClr val="747775"/>
          </p15:clr>
        </p15:guide>
        <p15:guide id="2" pos="2268">
          <p15:clr>
            <a:srgbClr val="747775"/>
          </p15:clr>
        </p15:guide>
        <p15:guide id="3" pos="2494">
          <p15:clr>
            <a:srgbClr val="747775"/>
          </p15:clr>
        </p15:guide>
        <p15:guide id="4" pos="4535">
          <p15:clr>
            <a:srgbClr val="747775"/>
          </p15:clr>
        </p15:guide>
        <p15:guide id="5" pos="2608">
          <p15:clr>
            <a:srgbClr val="747775"/>
          </p15:clr>
        </p15:guide>
        <p15:guide id="6" pos="4422">
          <p15:clr>
            <a:srgbClr val="747775"/>
          </p15:clr>
        </p15:guide>
        <p15:guide id="7" pos="2835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AB0B484-EFE1-4200-B7A5-73A375080DBD}">
  <a:tblStyle styleId="{AAB0B484-EFE1-4200-B7A5-73A375080DB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93"/>
        <p:guide pos="2268"/>
        <p:guide pos="2494"/>
        <p:guide pos="4535"/>
        <p:guide pos="2608"/>
        <p:guide pos="4422"/>
        <p:guide pos="2835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boldItalic.fntdata"/><Relationship Id="rId10" Type="http://schemas.openxmlformats.org/officeDocument/2006/relationships/font" Target="fonts/Montserrat-italic.fntdata"/><Relationship Id="rId13" Type="http://schemas.openxmlformats.org/officeDocument/2006/relationships/font" Target="fonts/MontserratMedium-bold.fntdata"/><Relationship Id="rId12" Type="http://schemas.openxmlformats.org/officeDocument/2006/relationships/font" Target="fonts/MontserratMedium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Montserrat-bold.fntdata"/><Relationship Id="rId15" Type="http://schemas.openxmlformats.org/officeDocument/2006/relationships/font" Target="fonts/MontserratMedium-boldItalic.fntdata"/><Relationship Id="rId14" Type="http://schemas.openxmlformats.org/officeDocument/2006/relationships/font" Target="fonts/MontserratMedium-italic.fntdata"/><Relationship Id="rId17" Type="http://schemas.openxmlformats.org/officeDocument/2006/relationships/font" Target="fonts/ZenLoop-italic.fntdata"/><Relationship Id="rId16" Type="http://schemas.openxmlformats.org/officeDocument/2006/relationships/font" Target="fonts/ZenLoop-regular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Montserrat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7560000" cy="10692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55" name="Google Shape;55;p13"/>
          <p:cNvGraphicFramePr/>
          <p:nvPr/>
        </p:nvGraphicFramePr>
        <p:xfrm>
          <a:off x="306925" y="10811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{AAB0B484-EFE1-4200-B7A5-73A375080DBD}</a:tableStyleId>
              </a:tblPr>
              <a:tblGrid>
                <a:gridCol w="526200"/>
                <a:gridCol w="2766900"/>
              </a:tblGrid>
              <a:tr h="24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6:00 AM</a:t>
                      </a:r>
                      <a:endParaRPr sz="7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DFD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72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6:30 AM</a:t>
                      </a:r>
                      <a:endParaRPr sz="7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DFD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72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uk" sz="70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7</a:t>
                      </a:r>
                      <a:r>
                        <a:rPr lang="uk" sz="70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:00 AM</a:t>
                      </a:r>
                      <a:endParaRPr sz="7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DFD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72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7:30 AM</a:t>
                      </a:r>
                      <a:endParaRPr sz="7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DFD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72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8:00 AM</a:t>
                      </a:r>
                      <a:endParaRPr sz="7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DFD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72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8</a:t>
                      </a:r>
                      <a:r>
                        <a:rPr lang="uk" sz="700"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:30 AM</a:t>
                      </a:r>
                      <a:endParaRPr sz="7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DFD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72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9</a:t>
                      </a:r>
                      <a:r>
                        <a:rPr lang="uk" sz="70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:00 AM</a:t>
                      </a:r>
                      <a:endParaRPr sz="7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DFD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72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9</a:t>
                      </a:r>
                      <a:r>
                        <a:rPr lang="uk" sz="70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:30 AM</a:t>
                      </a:r>
                      <a:endParaRPr sz="7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DFD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72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10</a:t>
                      </a:r>
                      <a:r>
                        <a:rPr lang="uk" sz="70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:00 AM</a:t>
                      </a:r>
                      <a:endParaRPr sz="7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DFD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72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10</a:t>
                      </a:r>
                      <a:r>
                        <a:rPr lang="uk" sz="700"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:30 AM</a:t>
                      </a:r>
                      <a:endParaRPr sz="7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DFD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72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11</a:t>
                      </a:r>
                      <a:r>
                        <a:rPr lang="uk" sz="700"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:00 AM</a:t>
                      </a:r>
                      <a:endParaRPr sz="7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DFD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72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11</a:t>
                      </a:r>
                      <a:r>
                        <a:rPr lang="uk" sz="70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:30 AM</a:t>
                      </a:r>
                      <a:endParaRPr sz="7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DFD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72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12</a:t>
                      </a:r>
                      <a:r>
                        <a:rPr lang="uk" sz="70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:00 PM</a:t>
                      </a:r>
                      <a:endParaRPr sz="7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DFD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72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12</a:t>
                      </a:r>
                      <a:r>
                        <a:rPr lang="uk" sz="70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:30 PM</a:t>
                      </a:r>
                      <a:endParaRPr sz="7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DFD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72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</a:t>
                      </a:r>
                      <a:r>
                        <a:rPr lang="uk" sz="700"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:00 PM</a:t>
                      </a:r>
                      <a:endParaRPr sz="7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DFD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72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</a:t>
                      </a:r>
                      <a:r>
                        <a:rPr lang="uk" sz="700"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:30 PM</a:t>
                      </a:r>
                      <a:endParaRPr sz="7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DFD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72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</a:t>
                      </a:r>
                      <a:r>
                        <a:rPr lang="uk" sz="70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:00 PM</a:t>
                      </a:r>
                      <a:endParaRPr sz="7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DFD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72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</a:t>
                      </a:r>
                      <a:r>
                        <a:rPr lang="uk" sz="70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:30 PM</a:t>
                      </a:r>
                      <a:endParaRPr sz="7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DFD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72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3</a:t>
                      </a:r>
                      <a:r>
                        <a:rPr lang="uk" sz="70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:00 PM</a:t>
                      </a:r>
                      <a:endParaRPr sz="7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DFD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72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3</a:t>
                      </a:r>
                      <a:r>
                        <a:rPr lang="uk" sz="700"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:30 PM</a:t>
                      </a:r>
                      <a:endParaRPr sz="7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DFD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72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4</a:t>
                      </a:r>
                      <a:r>
                        <a:rPr lang="uk" sz="70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:00 PM</a:t>
                      </a:r>
                      <a:endParaRPr sz="7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DFD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72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4</a:t>
                      </a:r>
                      <a:r>
                        <a:rPr lang="uk" sz="70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:30 PM</a:t>
                      </a:r>
                      <a:endParaRPr sz="7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DFD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72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5</a:t>
                      </a:r>
                      <a:r>
                        <a:rPr lang="uk" sz="700"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:00 PM</a:t>
                      </a:r>
                      <a:endParaRPr sz="7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DFD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72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5</a:t>
                      </a:r>
                      <a:r>
                        <a:rPr lang="uk" sz="700"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:30 PM</a:t>
                      </a:r>
                      <a:endParaRPr sz="7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DFD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72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6</a:t>
                      </a:r>
                      <a:r>
                        <a:rPr lang="uk" sz="70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:00 PM</a:t>
                      </a:r>
                      <a:endParaRPr sz="7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DFD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72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6</a:t>
                      </a:r>
                      <a:r>
                        <a:rPr lang="uk" sz="70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:30 PM</a:t>
                      </a:r>
                      <a:endParaRPr sz="7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DFD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72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7</a:t>
                      </a:r>
                      <a:r>
                        <a:rPr lang="uk" sz="70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:00 PM</a:t>
                      </a:r>
                      <a:endParaRPr sz="7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DFD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72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7</a:t>
                      </a:r>
                      <a:r>
                        <a:rPr lang="uk" sz="700"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:30 PM</a:t>
                      </a:r>
                      <a:endParaRPr sz="7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DFD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72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8</a:t>
                      </a:r>
                      <a:r>
                        <a:rPr lang="uk" sz="70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:00 PM</a:t>
                      </a:r>
                      <a:endParaRPr sz="7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DFD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72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8</a:t>
                      </a:r>
                      <a:r>
                        <a:rPr lang="uk" sz="70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:30 PM</a:t>
                      </a:r>
                      <a:endParaRPr sz="7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DFD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72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9:</a:t>
                      </a:r>
                      <a:r>
                        <a:rPr lang="uk" sz="700"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00 PM</a:t>
                      </a:r>
                      <a:endParaRPr sz="7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DFD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72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9:</a:t>
                      </a:r>
                      <a:r>
                        <a:rPr lang="uk" sz="700"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30 PM</a:t>
                      </a:r>
                      <a:endParaRPr sz="7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DFD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72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10:</a:t>
                      </a:r>
                      <a:r>
                        <a:rPr lang="uk" sz="70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00 PM</a:t>
                      </a:r>
                      <a:endParaRPr sz="7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DFD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72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10:</a:t>
                      </a:r>
                      <a:r>
                        <a:rPr lang="uk" sz="70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30 PM</a:t>
                      </a:r>
                      <a:endParaRPr sz="7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DFD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72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11:</a:t>
                      </a:r>
                      <a:r>
                        <a:rPr lang="uk" sz="70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00 PM</a:t>
                      </a:r>
                      <a:endParaRPr sz="7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DFD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72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11</a:t>
                      </a:r>
                      <a:r>
                        <a:rPr lang="uk" sz="700"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:30 PM</a:t>
                      </a:r>
                      <a:endParaRPr sz="7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DFD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72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8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12:00 PM</a:t>
                      </a:r>
                      <a:endParaRPr sz="7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DFD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72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56" name="Google Shape;56;p13"/>
          <p:cNvSpPr txBox="1"/>
          <p:nvPr/>
        </p:nvSpPr>
        <p:spPr>
          <a:xfrm>
            <a:off x="277676" y="195225"/>
            <a:ext cx="33222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5400">
                <a:solidFill>
                  <a:schemeClr val="dk1"/>
                </a:solidFill>
                <a:latin typeface="Zen Loop"/>
                <a:ea typeface="Zen Loop"/>
                <a:cs typeface="Zen Loop"/>
                <a:sym typeface="Zen Loop"/>
              </a:rPr>
              <a:t>DAILY SCHEDULE</a:t>
            </a:r>
            <a:endParaRPr sz="5400">
              <a:solidFill>
                <a:schemeClr val="dk1"/>
              </a:solidFill>
              <a:latin typeface="Zen Loop"/>
              <a:ea typeface="Zen Loop"/>
              <a:cs typeface="Zen Loop"/>
              <a:sym typeface="Zen Loop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3960000" y="1081175"/>
            <a:ext cx="3240000" cy="1989900"/>
          </a:xfrm>
          <a:prstGeom prst="rect">
            <a:avLst/>
          </a:prstGeom>
          <a:solidFill>
            <a:srgbClr val="EAE9E5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8" name="Google Shape;58;p13"/>
          <p:cNvGrpSpPr/>
          <p:nvPr/>
        </p:nvGrpSpPr>
        <p:grpSpPr>
          <a:xfrm>
            <a:off x="4162650" y="1578675"/>
            <a:ext cx="2857350" cy="248750"/>
            <a:chOff x="4162650" y="1578675"/>
            <a:chExt cx="2857350" cy="248750"/>
          </a:xfrm>
        </p:grpSpPr>
        <p:sp>
          <p:nvSpPr>
            <p:cNvPr id="59" name="Google Shape;59;p13"/>
            <p:cNvSpPr/>
            <p:nvPr/>
          </p:nvSpPr>
          <p:spPr>
            <a:xfrm>
              <a:off x="4162650" y="1578675"/>
              <a:ext cx="337200" cy="248700"/>
            </a:xfrm>
            <a:prstGeom prst="rect">
              <a:avLst/>
            </a:prstGeom>
            <a:solidFill>
              <a:srgbClr val="E2DFD0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latin typeface="Montserrat Medium"/>
                  <a:ea typeface="Montserrat Medium"/>
                  <a:cs typeface="Montserrat Medium"/>
                  <a:sym typeface="Montserrat Medium"/>
                </a:rPr>
                <a:t>1</a:t>
              </a:r>
              <a:endParaRPr sz="900"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cxnSp>
          <p:nvCxnSpPr>
            <p:cNvPr id="60" name="Google Shape;60;p13"/>
            <p:cNvCxnSpPr/>
            <p:nvPr/>
          </p:nvCxnSpPr>
          <p:spPr>
            <a:xfrm>
              <a:off x="4500000" y="1578675"/>
              <a:ext cx="25200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1" name="Google Shape;61;p13"/>
            <p:cNvCxnSpPr/>
            <p:nvPr/>
          </p:nvCxnSpPr>
          <p:spPr>
            <a:xfrm>
              <a:off x="4500000" y="1827425"/>
              <a:ext cx="25200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62" name="Google Shape;62;p13"/>
          <p:cNvGrpSpPr/>
          <p:nvPr/>
        </p:nvGrpSpPr>
        <p:grpSpPr>
          <a:xfrm>
            <a:off x="4162650" y="1827425"/>
            <a:ext cx="2857450" cy="248750"/>
            <a:chOff x="4162650" y="1578675"/>
            <a:chExt cx="2857450" cy="248750"/>
          </a:xfrm>
        </p:grpSpPr>
        <p:sp>
          <p:nvSpPr>
            <p:cNvPr id="63" name="Google Shape;63;p13"/>
            <p:cNvSpPr/>
            <p:nvPr/>
          </p:nvSpPr>
          <p:spPr>
            <a:xfrm>
              <a:off x="4162650" y="1578675"/>
              <a:ext cx="337200" cy="248700"/>
            </a:xfrm>
            <a:prstGeom prst="rect">
              <a:avLst/>
            </a:prstGeom>
            <a:solidFill>
              <a:srgbClr val="E2DFD0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2</a:t>
              </a:r>
              <a:endParaRPr sz="900"/>
            </a:p>
          </p:txBody>
        </p:sp>
        <p:cxnSp>
          <p:nvCxnSpPr>
            <p:cNvPr id="64" name="Google Shape;64;p13"/>
            <p:cNvCxnSpPr/>
            <p:nvPr/>
          </p:nvCxnSpPr>
          <p:spPr>
            <a:xfrm>
              <a:off x="4488400" y="1827425"/>
              <a:ext cx="2531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65" name="Google Shape;65;p13"/>
          <p:cNvGrpSpPr/>
          <p:nvPr/>
        </p:nvGrpSpPr>
        <p:grpSpPr>
          <a:xfrm>
            <a:off x="4162650" y="2076175"/>
            <a:ext cx="2857450" cy="248750"/>
            <a:chOff x="4162650" y="1578675"/>
            <a:chExt cx="2857450" cy="248750"/>
          </a:xfrm>
        </p:grpSpPr>
        <p:sp>
          <p:nvSpPr>
            <p:cNvPr id="66" name="Google Shape;66;p13"/>
            <p:cNvSpPr/>
            <p:nvPr/>
          </p:nvSpPr>
          <p:spPr>
            <a:xfrm>
              <a:off x="4162650" y="1578675"/>
              <a:ext cx="337200" cy="248700"/>
            </a:xfrm>
            <a:prstGeom prst="rect">
              <a:avLst/>
            </a:prstGeom>
            <a:solidFill>
              <a:srgbClr val="E2DFD0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3</a:t>
              </a:r>
              <a:endParaRPr/>
            </a:p>
          </p:txBody>
        </p:sp>
        <p:cxnSp>
          <p:nvCxnSpPr>
            <p:cNvPr id="67" name="Google Shape;67;p13"/>
            <p:cNvCxnSpPr/>
            <p:nvPr/>
          </p:nvCxnSpPr>
          <p:spPr>
            <a:xfrm>
              <a:off x="4488400" y="1827425"/>
              <a:ext cx="2531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68" name="Google Shape;68;p13"/>
          <p:cNvGrpSpPr/>
          <p:nvPr/>
        </p:nvGrpSpPr>
        <p:grpSpPr>
          <a:xfrm>
            <a:off x="4162650" y="2324925"/>
            <a:ext cx="2857450" cy="248750"/>
            <a:chOff x="4162650" y="1578675"/>
            <a:chExt cx="2857450" cy="248750"/>
          </a:xfrm>
        </p:grpSpPr>
        <p:sp>
          <p:nvSpPr>
            <p:cNvPr id="69" name="Google Shape;69;p13"/>
            <p:cNvSpPr/>
            <p:nvPr/>
          </p:nvSpPr>
          <p:spPr>
            <a:xfrm>
              <a:off x="4162650" y="1578675"/>
              <a:ext cx="337200" cy="248700"/>
            </a:xfrm>
            <a:prstGeom prst="rect">
              <a:avLst/>
            </a:prstGeom>
            <a:solidFill>
              <a:srgbClr val="E2DFD0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4</a:t>
              </a:r>
              <a:endParaRPr/>
            </a:p>
          </p:txBody>
        </p:sp>
        <p:cxnSp>
          <p:nvCxnSpPr>
            <p:cNvPr id="70" name="Google Shape;70;p13"/>
            <p:cNvCxnSpPr/>
            <p:nvPr/>
          </p:nvCxnSpPr>
          <p:spPr>
            <a:xfrm>
              <a:off x="4488400" y="1827425"/>
              <a:ext cx="2531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71" name="Google Shape;71;p13"/>
          <p:cNvGrpSpPr/>
          <p:nvPr/>
        </p:nvGrpSpPr>
        <p:grpSpPr>
          <a:xfrm>
            <a:off x="4162650" y="2573675"/>
            <a:ext cx="2857350" cy="248750"/>
            <a:chOff x="4162650" y="1578675"/>
            <a:chExt cx="2857350" cy="248750"/>
          </a:xfrm>
        </p:grpSpPr>
        <p:sp>
          <p:nvSpPr>
            <p:cNvPr id="72" name="Google Shape;72;p13"/>
            <p:cNvSpPr/>
            <p:nvPr/>
          </p:nvSpPr>
          <p:spPr>
            <a:xfrm>
              <a:off x="4162650" y="1578675"/>
              <a:ext cx="337200" cy="248700"/>
            </a:xfrm>
            <a:prstGeom prst="rect">
              <a:avLst/>
            </a:prstGeom>
            <a:solidFill>
              <a:srgbClr val="E2DFD0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5</a:t>
              </a:r>
              <a:endParaRPr/>
            </a:p>
          </p:txBody>
        </p:sp>
        <p:cxnSp>
          <p:nvCxnSpPr>
            <p:cNvPr id="73" name="Google Shape;73;p13"/>
            <p:cNvCxnSpPr/>
            <p:nvPr/>
          </p:nvCxnSpPr>
          <p:spPr>
            <a:xfrm>
              <a:off x="4500000" y="1827425"/>
              <a:ext cx="25200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74" name="Google Shape;74;p13"/>
          <p:cNvSpPr txBox="1"/>
          <p:nvPr/>
        </p:nvSpPr>
        <p:spPr>
          <a:xfrm>
            <a:off x="4162700" y="1222375"/>
            <a:ext cx="28575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latin typeface="Montserrat Medium"/>
                <a:ea typeface="Montserrat Medium"/>
                <a:cs typeface="Montserrat Medium"/>
                <a:sym typeface="Montserrat Medium"/>
              </a:rPr>
              <a:t>TOP PRIORITIES</a:t>
            </a:r>
            <a:endParaRPr sz="900"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grpSp>
        <p:nvGrpSpPr>
          <p:cNvPr id="75" name="Google Shape;75;p13"/>
          <p:cNvGrpSpPr/>
          <p:nvPr/>
        </p:nvGrpSpPr>
        <p:grpSpPr>
          <a:xfrm>
            <a:off x="3960000" y="3319925"/>
            <a:ext cx="3240000" cy="2736300"/>
            <a:chOff x="3960000" y="3319925"/>
            <a:chExt cx="3240000" cy="2736300"/>
          </a:xfrm>
        </p:grpSpPr>
        <p:sp>
          <p:nvSpPr>
            <p:cNvPr id="76" name="Google Shape;76;p13"/>
            <p:cNvSpPr/>
            <p:nvPr/>
          </p:nvSpPr>
          <p:spPr>
            <a:xfrm>
              <a:off x="3960000" y="3319925"/>
              <a:ext cx="3240000" cy="2736300"/>
            </a:xfrm>
            <a:prstGeom prst="rect">
              <a:avLst/>
            </a:prstGeom>
            <a:solidFill>
              <a:srgbClr val="E2DFD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77" name="Google Shape;77;p13"/>
            <p:cNvCxnSpPr/>
            <p:nvPr/>
          </p:nvCxnSpPr>
          <p:spPr>
            <a:xfrm>
              <a:off x="4175693" y="3817425"/>
              <a:ext cx="2844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8" name="Google Shape;78;p13"/>
            <p:cNvCxnSpPr/>
            <p:nvPr/>
          </p:nvCxnSpPr>
          <p:spPr>
            <a:xfrm>
              <a:off x="4175693" y="4066175"/>
              <a:ext cx="2844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9" name="Google Shape;79;p13"/>
            <p:cNvCxnSpPr/>
            <p:nvPr/>
          </p:nvCxnSpPr>
          <p:spPr>
            <a:xfrm>
              <a:off x="4162600" y="4314925"/>
              <a:ext cx="28575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0" name="Google Shape;80;p13"/>
            <p:cNvCxnSpPr/>
            <p:nvPr/>
          </p:nvCxnSpPr>
          <p:spPr>
            <a:xfrm>
              <a:off x="4162600" y="4563675"/>
              <a:ext cx="28575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1" name="Google Shape;81;p13"/>
            <p:cNvCxnSpPr/>
            <p:nvPr/>
          </p:nvCxnSpPr>
          <p:spPr>
            <a:xfrm>
              <a:off x="4162600" y="4812425"/>
              <a:ext cx="28575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2" name="Google Shape;82;p13"/>
            <p:cNvCxnSpPr/>
            <p:nvPr/>
          </p:nvCxnSpPr>
          <p:spPr>
            <a:xfrm>
              <a:off x="4175693" y="5061175"/>
              <a:ext cx="2844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83" name="Google Shape;83;p13"/>
            <p:cNvSpPr txBox="1"/>
            <p:nvPr/>
          </p:nvSpPr>
          <p:spPr>
            <a:xfrm>
              <a:off x="4162700" y="3461125"/>
              <a:ext cx="2857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latin typeface="Montserrat Medium"/>
                  <a:ea typeface="Montserrat Medium"/>
                  <a:cs typeface="Montserrat Medium"/>
                  <a:sym typeface="Montserrat Medium"/>
                </a:rPr>
                <a:t>TO DO LIST</a:t>
              </a:r>
              <a:endParaRPr sz="900"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cxnSp>
          <p:nvCxnSpPr>
            <p:cNvPr id="84" name="Google Shape;84;p13"/>
            <p:cNvCxnSpPr/>
            <p:nvPr/>
          </p:nvCxnSpPr>
          <p:spPr>
            <a:xfrm>
              <a:off x="4175693" y="5309925"/>
              <a:ext cx="2844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5" name="Google Shape;85;p13"/>
            <p:cNvCxnSpPr/>
            <p:nvPr/>
          </p:nvCxnSpPr>
          <p:spPr>
            <a:xfrm>
              <a:off x="4175693" y="5558675"/>
              <a:ext cx="2844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6" name="Google Shape;86;p13"/>
            <p:cNvCxnSpPr/>
            <p:nvPr/>
          </p:nvCxnSpPr>
          <p:spPr>
            <a:xfrm>
              <a:off x="4162600" y="5807425"/>
              <a:ext cx="28575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87" name="Google Shape;87;p13"/>
            <p:cNvSpPr/>
            <p:nvPr/>
          </p:nvSpPr>
          <p:spPr>
            <a:xfrm>
              <a:off x="4175700" y="3872500"/>
              <a:ext cx="138600" cy="138600"/>
            </a:xfrm>
            <a:prstGeom prst="rect">
              <a:avLst/>
            </a:prstGeom>
            <a:solidFill>
              <a:srgbClr val="C4BF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13"/>
            <p:cNvSpPr/>
            <p:nvPr/>
          </p:nvSpPr>
          <p:spPr>
            <a:xfrm>
              <a:off x="4175700" y="4121250"/>
              <a:ext cx="138600" cy="138600"/>
            </a:xfrm>
            <a:prstGeom prst="rect">
              <a:avLst/>
            </a:prstGeom>
            <a:solidFill>
              <a:srgbClr val="C4BF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" name="Google Shape;89;p13"/>
            <p:cNvSpPr/>
            <p:nvPr/>
          </p:nvSpPr>
          <p:spPr>
            <a:xfrm>
              <a:off x="4175700" y="4370000"/>
              <a:ext cx="138600" cy="138600"/>
            </a:xfrm>
            <a:prstGeom prst="rect">
              <a:avLst/>
            </a:prstGeom>
            <a:solidFill>
              <a:srgbClr val="C4BF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" name="Google Shape;90;p13"/>
            <p:cNvSpPr/>
            <p:nvPr/>
          </p:nvSpPr>
          <p:spPr>
            <a:xfrm>
              <a:off x="4175700" y="4618750"/>
              <a:ext cx="138600" cy="138600"/>
            </a:xfrm>
            <a:prstGeom prst="rect">
              <a:avLst/>
            </a:prstGeom>
            <a:solidFill>
              <a:srgbClr val="C4BF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13"/>
            <p:cNvSpPr/>
            <p:nvPr/>
          </p:nvSpPr>
          <p:spPr>
            <a:xfrm>
              <a:off x="4175700" y="4867500"/>
              <a:ext cx="138600" cy="138600"/>
            </a:xfrm>
            <a:prstGeom prst="rect">
              <a:avLst/>
            </a:prstGeom>
            <a:solidFill>
              <a:srgbClr val="C4BF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13"/>
            <p:cNvSpPr/>
            <p:nvPr/>
          </p:nvSpPr>
          <p:spPr>
            <a:xfrm>
              <a:off x="4175700" y="5116250"/>
              <a:ext cx="138600" cy="138600"/>
            </a:xfrm>
            <a:prstGeom prst="rect">
              <a:avLst/>
            </a:prstGeom>
            <a:solidFill>
              <a:srgbClr val="C4BF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" name="Google Shape;93;p13"/>
            <p:cNvSpPr/>
            <p:nvPr/>
          </p:nvSpPr>
          <p:spPr>
            <a:xfrm>
              <a:off x="4175700" y="5365000"/>
              <a:ext cx="138600" cy="138600"/>
            </a:xfrm>
            <a:prstGeom prst="rect">
              <a:avLst/>
            </a:prstGeom>
            <a:solidFill>
              <a:srgbClr val="C4BF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13"/>
            <p:cNvSpPr/>
            <p:nvPr/>
          </p:nvSpPr>
          <p:spPr>
            <a:xfrm>
              <a:off x="4175700" y="5613750"/>
              <a:ext cx="138600" cy="138600"/>
            </a:xfrm>
            <a:prstGeom prst="rect">
              <a:avLst/>
            </a:prstGeom>
            <a:solidFill>
              <a:srgbClr val="C4BF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5" name="Google Shape;95;p13"/>
          <p:cNvGrpSpPr/>
          <p:nvPr/>
        </p:nvGrpSpPr>
        <p:grpSpPr>
          <a:xfrm>
            <a:off x="3960000" y="6305075"/>
            <a:ext cx="3240000" cy="1741200"/>
            <a:chOff x="3960000" y="6305075"/>
            <a:chExt cx="3240000" cy="1741200"/>
          </a:xfrm>
        </p:grpSpPr>
        <p:sp>
          <p:nvSpPr>
            <p:cNvPr id="96" name="Google Shape;96;p13"/>
            <p:cNvSpPr/>
            <p:nvPr/>
          </p:nvSpPr>
          <p:spPr>
            <a:xfrm>
              <a:off x="3960000" y="6305075"/>
              <a:ext cx="3240000" cy="1741200"/>
            </a:xfrm>
            <a:prstGeom prst="rect">
              <a:avLst/>
            </a:prstGeom>
            <a:solidFill>
              <a:srgbClr val="EAE9E5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97" name="Google Shape;97;p13"/>
            <p:cNvCxnSpPr/>
            <p:nvPr/>
          </p:nvCxnSpPr>
          <p:spPr>
            <a:xfrm>
              <a:off x="4175693" y="6802575"/>
              <a:ext cx="2844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8" name="Google Shape;98;p13"/>
            <p:cNvCxnSpPr/>
            <p:nvPr/>
          </p:nvCxnSpPr>
          <p:spPr>
            <a:xfrm>
              <a:off x="4175693" y="7051325"/>
              <a:ext cx="2844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9" name="Google Shape;99;p13"/>
            <p:cNvCxnSpPr/>
            <p:nvPr/>
          </p:nvCxnSpPr>
          <p:spPr>
            <a:xfrm>
              <a:off x="4162600" y="7300075"/>
              <a:ext cx="28575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0" name="Google Shape;100;p13"/>
            <p:cNvCxnSpPr/>
            <p:nvPr/>
          </p:nvCxnSpPr>
          <p:spPr>
            <a:xfrm>
              <a:off x="4162600" y="7548825"/>
              <a:ext cx="28575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1" name="Google Shape;101;p13"/>
            <p:cNvCxnSpPr/>
            <p:nvPr/>
          </p:nvCxnSpPr>
          <p:spPr>
            <a:xfrm>
              <a:off x="4162600" y="7797575"/>
              <a:ext cx="28575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02" name="Google Shape;102;p13"/>
            <p:cNvSpPr txBox="1"/>
            <p:nvPr/>
          </p:nvSpPr>
          <p:spPr>
            <a:xfrm>
              <a:off x="4162700" y="6446275"/>
              <a:ext cx="2857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latin typeface="Montserrat Medium"/>
                  <a:ea typeface="Montserrat Medium"/>
                  <a:cs typeface="Montserrat Medium"/>
                  <a:sym typeface="Montserrat Medium"/>
                </a:rPr>
                <a:t>MEAL TRACKER</a:t>
              </a:r>
              <a:endParaRPr sz="900"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3" name="Google Shape;103;p13"/>
            <p:cNvSpPr txBox="1"/>
            <p:nvPr/>
          </p:nvSpPr>
          <p:spPr>
            <a:xfrm>
              <a:off x="4162700" y="6873100"/>
              <a:ext cx="28575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latin typeface="Montserrat Medium"/>
                  <a:ea typeface="Montserrat Medium"/>
                  <a:cs typeface="Montserrat Medium"/>
                  <a:sym typeface="Montserrat Medium"/>
                </a:rPr>
                <a:t>BREAKFAST</a:t>
              </a:r>
              <a:endParaRPr sz="700"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4" name="Google Shape;104;p13"/>
            <p:cNvSpPr txBox="1"/>
            <p:nvPr/>
          </p:nvSpPr>
          <p:spPr>
            <a:xfrm>
              <a:off x="4169100" y="7121850"/>
              <a:ext cx="28575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latin typeface="Montserrat Medium"/>
                  <a:ea typeface="Montserrat Medium"/>
                  <a:cs typeface="Montserrat Medium"/>
                  <a:sym typeface="Montserrat Medium"/>
                </a:rPr>
                <a:t>LUNCH</a:t>
              </a:r>
              <a:endParaRPr sz="700"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5" name="Google Shape;105;p13"/>
            <p:cNvSpPr txBox="1"/>
            <p:nvPr/>
          </p:nvSpPr>
          <p:spPr>
            <a:xfrm>
              <a:off x="4162700" y="7370600"/>
              <a:ext cx="28575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latin typeface="Montserrat Medium"/>
                  <a:ea typeface="Montserrat Medium"/>
                  <a:cs typeface="Montserrat Medium"/>
                  <a:sym typeface="Montserrat Medium"/>
                </a:rPr>
                <a:t>DINNER</a:t>
              </a:r>
              <a:endParaRPr sz="700"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6" name="Google Shape;106;p13"/>
            <p:cNvSpPr txBox="1"/>
            <p:nvPr/>
          </p:nvSpPr>
          <p:spPr>
            <a:xfrm>
              <a:off x="4162700" y="7619350"/>
              <a:ext cx="28575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latin typeface="Montserrat Medium"/>
                  <a:ea typeface="Montserrat Medium"/>
                  <a:cs typeface="Montserrat Medium"/>
                  <a:sym typeface="Montserrat Medium"/>
                </a:rPr>
                <a:t>SNACKS</a:t>
              </a:r>
              <a:endParaRPr sz="700"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107" name="Google Shape;107;p13"/>
          <p:cNvGrpSpPr/>
          <p:nvPr/>
        </p:nvGrpSpPr>
        <p:grpSpPr>
          <a:xfrm>
            <a:off x="3960000" y="8295125"/>
            <a:ext cx="3240000" cy="1989900"/>
            <a:chOff x="3960000" y="8295125"/>
            <a:chExt cx="3240000" cy="1989900"/>
          </a:xfrm>
        </p:grpSpPr>
        <p:sp>
          <p:nvSpPr>
            <p:cNvPr id="108" name="Google Shape;108;p13"/>
            <p:cNvSpPr/>
            <p:nvPr/>
          </p:nvSpPr>
          <p:spPr>
            <a:xfrm>
              <a:off x="3960000" y="8295125"/>
              <a:ext cx="3240000" cy="1989900"/>
            </a:xfrm>
            <a:prstGeom prst="rect">
              <a:avLst/>
            </a:prstGeom>
            <a:solidFill>
              <a:srgbClr val="E2DFD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09" name="Google Shape;109;p13"/>
            <p:cNvCxnSpPr/>
            <p:nvPr/>
          </p:nvCxnSpPr>
          <p:spPr>
            <a:xfrm>
              <a:off x="4175693" y="8792625"/>
              <a:ext cx="2844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0" name="Google Shape;110;p13"/>
            <p:cNvCxnSpPr/>
            <p:nvPr/>
          </p:nvCxnSpPr>
          <p:spPr>
            <a:xfrm>
              <a:off x="4175693" y="9041375"/>
              <a:ext cx="2844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1" name="Google Shape;111;p13"/>
            <p:cNvCxnSpPr/>
            <p:nvPr/>
          </p:nvCxnSpPr>
          <p:spPr>
            <a:xfrm>
              <a:off x="4162600" y="9290125"/>
              <a:ext cx="28575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2" name="Google Shape;112;p13"/>
            <p:cNvCxnSpPr/>
            <p:nvPr/>
          </p:nvCxnSpPr>
          <p:spPr>
            <a:xfrm>
              <a:off x="4162600" y="9538875"/>
              <a:ext cx="28575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3" name="Google Shape;113;p13"/>
            <p:cNvCxnSpPr/>
            <p:nvPr/>
          </p:nvCxnSpPr>
          <p:spPr>
            <a:xfrm>
              <a:off x="4162600" y="9787625"/>
              <a:ext cx="28575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14" name="Google Shape;114;p13"/>
            <p:cNvSpPr txBox="1"/>
            <p:nvPr/>
          </p:nvSpPr>
          <p:spPr>
            <a:xfrm>
              <a:off x="4162700" y="8436325"/>
              <a:ext cx="2857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latin typeface="Montserrat Medium"/>
                  <a:ea typeface="Montserrat Medium"/>
                  <a:cs typeface="Montserrat Medium"/>
                  <a:sym typeface="Montserrat Medium"/>
                </a:rPr>
                <a:t>NOTES</a:t>
              </a:r>
              <a:endParaRPr sz="900"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cxnSp>
          <p:nvCxnSpPr>
            <p:cNvPr id="115" name="Google Shape;115;p13"/>
            <p:cNvCxnSpPr/>
            <p:nvPr/>
          </p:nvCxnSpPr>
          <p:spPr>
            <a:xfrm>
              <a:off x="4162600" y="9787625"/>
              <a:ext cx="28575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6" name="Google Shape;116;p13"/>
            <p:cNvCxnSpPr/>
            <p:nvPr/>
          </p:nvCxnSpPr>
          <p:spPr>
            <a:xfrm>
              <a:off x="4162600" y="10036375"/>
              <a:ext cx="28575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cxnSp>
        <p:nvCxnSpPr>
          <p:cNvPr id="117" name="Google Shape;117;p13"/>
          <p:cNvCxnSpPr/>
          <p:nvPr/>
        </p:nvCxnSpPr>
        <p:spPr>
          <a:xfrm>
            <a:off x="3960000" y="518075"/>
            <a:ext cx="32508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8" name="Google Shape;118;p13"/>
          <p:cNvSpPr txBox="1"/>
          <p:nvPr/>
        </p:nvSpPr>
        <p:spPr>
          <a:xfrm>
            <a:off x="3960000" y="344175"/>
            <a:ext cx="32508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latin typeface="Montserrat Medium"/>
                <a:ea typeface="Montserrat Medium"/>
                <a:cs typeface="Montserrat Medium"/>
                <a:sym typeface="Montserrat Medium"/>
              </a:rPr>
              <a:t>DATE</a:t>
            </a:r>
            <a:endParaRPr sz="900"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119" name="Google Shape;119;p13"/>
          <p:cNvSpPr/>
          <p:nvPr/>
        </p:nvSpPr>
        <p:spPr>
          <a:xfrm>
            <a:off x="3960000" y="675850"/>
            <a:ext cx="462900" cy="189600"/>
          </a:xfrm>
          <a:prstGeom prst="rect">
            <a:avLst/>
          </a:prstGeom>
          <a:solidFill>
            <a:srgbClr val="E2DFD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latin typeface="Montserrat"/>
                <a:ea typeface="Montserrat"/>
                <a:cs typeface="Montserrat"/>
                <a:sym typeface="Montserrat"/>
              </a:rPr>
              <a:t>SUN</a:t>
            </a:r>
            <a:endParaRPr sz="8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0" name="Google Shape;120;p13"/>
          <p:cNvSpPr/>
          <p:nvPr/>
        </p:nvSpPr>
        <p:spPr>
          <a:xfrm>
            <a:off x="4422857" y="675850"/>
            <a:ext cx="462900" cy="189600"/>
          </a:xfrm>
          <a:prstGeom prst="rect">
            <a:avLst/>
          </a:prstGeom>
          <a:solidFill>
            <a:srgbClr val="E2DFD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latin typeface="Montserrat"/>
                <a:ea typeface="Montserrat"/>
                <a:cs typeface="Montserrat"/>
                <a:sym typeface="Montserrat"/>
              </a:rPr>
              <a:t>MON</a:t>
            </a:r>
            <a:endParaRPr sz="8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1" name="Google Shape;121;p13"/>
          <p:cNvSpPr/>
          <p:nvPr/>
        </p:nvSpPr>
        <p:spPr>
          <a:xfrm>
            <a:off x="4885714" y="675850"/>
            <a:ext cx="462900" cy="189600"/>
          </a:xfrm>
          <a:prstGeom prst="rect">
            <a:avLst/>
          </a:prstGeom>
          <a:solidFill>
            <a:srgbClr val="E2DFD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latin typeface="Montserrat"/>
                <a:ea typeface="Montserrat"/>
                <a:cs typeface="Montserrat"/>
                <a:sym typeface="Montserrat"/>
              </a:rPr>
              <a:t>TUE</a:t>
            </a:r>
            <a:endParaRPr sz="800"/>
          </a:p>
        </p:txBody>
      </p:sp>
      <p:sp>
        <p:nvSpPr>
          <p:cNvPr id="122" name="Google Shape;122;p13"/>
          <p:cNvSpPr/>
          <p:nvPr/>
        </p:nvSpPr>
        <p:spPr>
          <a:xfrm>
            <a:off x="5348571" y="675850"/>
            <a:ext cx="462900" cy="189600"/>
          </a:xfrm>
          <a:prstGeom prst="rect">
            <a:avLst/>
          </a:prstGeom>
          <a:solidFill>
            <a:srgbClr val="E2DFD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latin typeface="Montserrat"/>
                <a:ea typeface="Montserrat"/>
                <a:cs typeface="Montserrat"/>
                <a:sym typeface="Montserrat"/>
              </a:rPr>
              <a:t>WED</a:t>
            </a:r>
            <a:endParaRPr sz="8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3" name="Google Shape;123;p13"/>
          <p:cNvSpPr/>
          <p:nvPr/>
        </p:nvSpPr>
        <p:spPr>
          <a:xfrm>
            <a:off x="5811429" y="675850"/>
            <a:ext cx="462900" cy="189600"/>
          </a:xfrm>
          <a:prstGeom prst="rect">
            <a:avLst/>
          </a:prstGeom>
          <a:solidFill>
            <a:srgbClr val="E2DFD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latin typeface="Montserrat"/>
                <a:ea typeface="Montserrat"/>
                <a:cs typeface="Montserrat"/>
                <a:sym typeface="Montserrat"/>
              </a:rPr>
              <a:t>THU</a:t>
            </a:r>
            <a:endParaRPr sz="8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4" name="Google Shape;124;p13"/>
          <p:cNvSpPr/>
          <p:nvPr/>
        </p:nvSpPr>
        <p:spPr>
          <a:xfrm>
            <a:off x="6274286" y="675850"/>
            <a:ext cx="462900" cy="189600"/>
          </a:xfrm>
          <a:prstGeom prst="rect">
            <a:avLst/>
          </a:prstGeom>
          <a:solidFill>
            <a:srgbClr val="E2DFD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latin typeface="Montserrat"/>
                <a:ea typeface="Montserrat"/>
                <a:cs typeface="Montserrat"/>
                <a:sym typeface="Montserrat"/>
              </a:rPr>
              <a:t>FRI</a:t>
            </a:r>
            <a:endParaRPr sz="8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5" name="Google Shape;125;p13"/>
          <p:cNvSpPr/>
          <p:nvPr/>
        </p:nvSpPr>
        <p:spPr>
          <a:xfrm>
            <a:off x="6737143" y="675850"/>
            <a:ext cx="462900" cy="189600"/>
          </a:xfrm>
          <a:prstGeom prst="rect">
            <a:avLst/>
          </a:prstGeom>
          <a:solidFill>
            <a:srgbClr val="E2DFD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latin typeface="Montserrat"/>
                <a:ea typeface="Montserrat"/>
                <a:cs typeface="Montserrat"/>
                <a:sym typeface="Montserrat"/>
              </a:rPr>
              <a:t>SAT</a:t>
            </a:r>
            <a:endParaRPr sz="8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