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Oooh Baby"/>
      <p:regular r:id="rId7"/>
    </p:embeddedFont>
    <p:embeddedFont>
      <p:font typeface="DM Serif Display"/>
      <p:regular r:id="rId8"/>
      <p: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pos="442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442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DMSerifDisplay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OoohBaby-regular.fntdata"/><Relationship Id="rId8" Type="http://schemas.openxmlformats.org/officeDocument/2006/relationships/font" Target="fonts/DMSerifDispl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515533" y="414625"/>
            <a:ext cx="43512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6200">
                <a:solidFill>
                  <a:srgbClr val="313131"/>
                </a:solidFill>
                <a:latin typeface="Oooh Baby"/>
                <a:ea typeface="Oooh Baby"/>
                <a:cs typeface="Oooh Baby"/>
                <a:sym typeface="Oooh Baby"/>
              </a:rPr>
              <a:t>Daily Planner</a:t>
            </a:r>
            <a:endParaRPr sz="6200">
              <a:solidFill>
                <a:srgbClr val="313131"/>
              </a:solidFill>
              <a:latin typeface="Oooh Baby"/>
              <a:ea typeface="Oooh Baby"/>
              <a:cs typeface="Oooh Baby"/>
              <a:sym typeface="Oooh Baby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5110300" y="495050"/>
            <a:ext cx="1887550" cy="225600"/>
            <a:chOff x="5110300" y="495050"/>
            <a:chExt cx="1887550" cy="225600"/>
          </a:xfrm>
        </p:grpSpPr>
        <p:cxnSp>
          <p:nvCxnSpPr>
            <p:cNvPr id="56" name="Google Shape;56;p13"/>
            <p:cNvCxnSpPr/>
            <p:nvPr/>
          </p:nvCxnSpPr>
          <p:spPr>
            <a:xfrm>
              <a:off x="5110300" y="654850"/>
              <a:ext cx="466800" cy="0"/>
            </a:xfrm>
            <a:prstGeom prst="straightConnector1">
              <a:avLst/>
            </a:prstGeom>
            <a:noFill/>
            <a:ln cap="flat" cmpd="sng" w="19050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" name="Google Shape;57;p13"/>
            <p:cNvCxnSpPr/>
            <p:nvPr/>
          </p:nvCxnSpPr>
          <p:spPr>
            <a:xfrm>
              <a:off x="5820675" y="654850"/>
              <a:ext cx="466800" cy="0"/>
            </a:xfrm>
            <a:prstGeom prst="straightConnector1">
              <a:avLst/>
            </a:prstGeom>
            <a:noFill/>
            <a:ln cap="flat" cmpd="sng" w="19050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" name="Google Shape;58;p13"/>
            <p:cNvCxnSpPr/>
            <p:nvPr/>
          </p:nvCxnSpPr>
          <p:spPr>
            <a:xfrm>
              <a:off x="6531050" y="654850"/>
              <a:ext cx="466800" cy="0"/>
            </a:xfrm>
            <a:prstGeom prst="straightConnector1">
              <a:avLst/>
            </a:prstGeom>
            <a:noFill/>
            <a:ln cap="flat" cmpd="sng" w="19050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" name="Google Shape;59;p13"/>
            <p:cNvCxnSpPr/>
            <p:nvPr/>
          </p:nvCxnSpPr>
          <p:spPr>
            <a:xfrm flipH="1" rot="10800000">
              <a:off x="5658600" y="495050"/>
              <a:ext cx="84600" cy="225600"/>
            </a:xfrm>
            <a:prstGeom prst="straightConnector1">
              <a:avLst/>
            </a:prstGeom>
            <a:noFill/>
            <a:ln cap="flat" cmpd="sng" w="19050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" name="Google Shape;60;p13"/>
            <p:cNvCxnSpPr/>
            <p:nvPr/>
          </p:nvCxnSpPr>
          <p:spPr>
            <a:xfrm flipH="1" rot="10800000">
              <a:off x="6370096" y="495050"/>
              <a:ext cx="84600" cy="225600"/>
            </a:xfrm>
            <a:prstGeom prst="straightConnector1">
              <a:avLst/>
            </a:prstGeom>
            <a:noFill/>
            <a:ln cap="flat" cmpd="sng" w="19050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61" name="Google Shape;61;p13"/>
          <p:cNvGrpSpPr/>
          <p:nvPr/>
        </p:nvGrpSpPr>
        <p:grpSpPr>
          <a:xfrm>
            <a:off x="5095028" y="1007539"/>
            <a:ext cx="1916900" cy="203700"/>
            <a:chOff x="5095028" y="1007539"/>
            <a:chExt cx="1916900" cy="203700"/>
          </a:xfrm>
        </p:grpSpPr>
        <p:grpSp>
          <p:nvGrpSpPr>
            <p:cNvPr id="62" name="Google Shape;62;p13"/>
            <p:cNvGrpSpPr/>
            <p:nvPr/>
          </p:nvGrpSpPr>
          <p:grpSpPr>
            <a:xfrm>
              <a:off x="5095028" y="1007539"/>
              <a:ext cx="203700" cy="203700"/>
              <a:chOff x="5095028" y="1007539"/>
              <a:chExt cx="203700" cy="203700"/>
            </a:xfrm>
          </p:grpSpPr>
          <p:sp>
            <p:nvSpPr>
              <p:cNvPr id="63" name="Google Shape;63;p13"/>
              <p:cNvSpPr/>
              <p:nvPr/>
            </p:nvSpPr>
            <p:spPr>
              <a:xfrm>
                <a:off x="5095028" y="1007539"/>
                <a:ext cx="203700" cy="203700"/>
              </a:xfrm>
              <a:prstGeom prst="ellipse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" name="Google Shape;64;p13"/>
              <p:cNvSpPr txBox="1"/>
              <p:nvPr/>
            </p:nvSpPr>
            <p:spPr>
              <a:xfrm>
                <a:off x="5115575" y="1032450"/>
                <a:ext cx="162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13131"/>
                    </a:solidFill>
                    <a:latin typeface="DM Serif Display"/>
                    <a:ea typeface="DM Serif Display"/>
                    <a:cs typeface="DM Serif Display"/>
                    <a:sym typeface="DM Serif Display"/>
                  </a:rPr>
                  <a:t>M</a:t>
                </a:r>
                <a:endParaRPr sz="10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endParaRPr>
              </a:p>
            </p:txBody>
          </p:sp>
        </p:grpSp>
        <p:grpSp>
          <p:nvGrpSpPr>
            <p:cNvPr id="65" name="Google Shape;65;p13"/>
            <p:cNvGrpSpPr/>
            <p:nvPr/>
          </p:nvGrpSpPr>
          <p:grpSpPr>
            <a:xfrm>
              <a:off x="5380561" y="1007539"/>
              <a:ext cx="203700" cy="203700"/>
              <a:chOff x="5095028" y="1007539"/>
              <a:chExt cx="203700" cy="203700"/>
            </a:xfrm>
          </p:grpSpPr>
          <p:sp>
            <p:nvSpPr>
              <p:cNvPr id="66" name="Google Shape;66;p13"/>
              <p:cNvSpPr/>
              <p:nvPr/>
            </p:nvSpPr>
            <p:spPr>
              <a:xfrm>
                <a:off x="5095028" y="1007539"/>
                <a:ext cx="203700" cy="203700"/>
              </a:xfrm>
              <a:prstGeom prst="ellipse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5115575" y="1032450"/>
                <a:ext cx="162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13131"/>
                    </a:solidFill>
                    <a:latin typeface="DM Serif Display"/>
                    <a:ea typeface="DM Serif Display"/>
                    <a:cs typeface="DM Serif Display"/>
                    <a:sym typeface="DM Serif Display"/>
                  </a:rPr>
                  <a:t>T</a:t>
                </a:r>
                <a:endParaRPr sz="10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endParaRPr>
              </a:p>
            </p:txBody>
          </p:sp>
        </p:grpSp>
        <p:grpSp>
          <p:nvGrpSpPr>
            <p:cNvPr id="68" name="Google Shape;68;p13"/>
            <p:cNvGrpSpPr/>
            <p:nvPr/>
          </p:nvGrpSpPr>
          <p:grpSpPr>
            <a:xfrm>
              <a:off x="5666094" y="1007539"/>
              <a:ext cx="203700" cy="203700"/>
              <a:chOff x="5095028" y="1007539"/>
              <a:chExt cx="203700" cy="203700"/>
            </a:xfrm>
          </p:grpSpPr>
          <p:sp>
            <p:nvSpPr>
              <p:cNvPr id="69" name="Google Shape;69;p13"/>
              <p:cNvSpPr/>
              <p:nvPr/>
            </p:nvSpPr>
            <p:spPr>
              <a:xfrm>
                <a:off x="5095028" y="1007539"/>
                <a:ext cx="203700" cy="203700"/>
              </a:xfrm>
              <a:prstGeom prst="ellipse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13"/>
              <p:cNvSpPr txBox="1"/>
              <p:nvPr/>
            </p:nvSpPr>
            <p:spPr>
              <a:xfrm>
                <a:off x="5115575" y="1032450"/>
                <a:ext cx="162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13131"/>
                    </a:solidFill>
                    <a:latin typeface="DM Serif Display"/>
                    <a:ea typeface="DM Serif Display"/>
                    <a:cs typeface="DM Serif Display"/>
                    <a:sym typeface="DM Serif Display"/>
                  </a:rPr>
                  <a:t>W</a:t>
                </a:r>
                <a:endParaRPr sz="10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endParaRPr>
              </a:p>
            </p:txBody>
          </p:sp>
        </p:grpSp>
        <p:grpSp>
          <p:nvGrpSpPr>
            <p:cNvPr id="71" name="Google Shape;71;p13"/>
            <p:cNvGrpSpPr/>
            <p:nvPr/>
          </p:nvGrpSpPr>
          <p:grpSpPr>
            <a:xfrm>
              <a:off x="5951628" y="1007539"/>
              <a:ext cx="203700" cy="203700"/>
              <a:chOff x="5095028" y="1007539"/>
              <a:chExt cx="203700" cy="203700"/>
            </a:xfrm>
          </p:grpSpPr>
          <p:sp>
            <p:nvSpPr>
              <p:cNvPr id="72" name="Google Shape;72;p13"/>
              <p:cNvSpPr/>
              <p:nvPr/>
            </p:nvSpPr>
            <p:spPr>
              <a:xfrm>
                <a:off x="5095028" y="1007539"/>
                <a:ext cx="203700" cy="203700"/>
              </a:xfrm>
              <a:prstGeom prst="ellipse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5115575" y="1032450"/>
                <a:ext cx="162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13131"/>
                    </a:solidFill>
                    <a:latin typeface="DM Serif Display"/>
                    <a:ea typeface="DM Serif Display"/>
                    <a:cs typeface="DM Serif Display"/>
                    <a:sym typeface="DM Serif Display"/>
                  </a:rPr>
                  <a:t>T</a:t>
                </a:r>
                <a:endParaRPr sz="10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endParaRPr>
              </a:p>
            </p:txBody>
          </p:sp>
        </p:grpSp>
        <p:grpSp>
          <p:nvGrpSpPr>
            <p:cNvPr id="74" name="Google Shape;74;p13"/>
            <p:cNvGrpSpPr/>
            <p:nvPr/>
          </p:nvGrpSpPr>
          <p:grpSpPr>
            <a:xfrm>
              <a:off x="6237161" y="1007539"/>
              <a:ext cx="203700" cy="203700"/>
              <a:chOff x="5095028" y="1007539"/>
              <a:chExt cx="203700" cy="203700"/>
            </a:xfrm>
          </p:grpSpPr>
          <p:sp>
            <p:nvSpPr>
              <p:cNvPr id="75" name="Google Shape;75;p13"/>
              <p:cNvSpPr/>
              <p:nvPr/>
            </p:nvSpPr>
            <p:spPr>
              <a:xfrm>
                <a:off x="5095028" y="1007539"/>
                <a:ext cx="203700" cy="203700"/>
              </a:xfrm>
              <a:prstGeom prst="ellipse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" name="Google Shape;76;p13"/>
              <p:cNvSpPr txBox="1"/>
              <p:nvPr/>
            </p:nvSpPr>
            <p:spPr>
              <a:xfrm>
                <a:off x="5115575" y="1032450"/>
                <a:ext cx="162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13131"/>
                    </a:solidFill>
                    <a:latin typeface="DM Serif Display"/>
                    <a:ea typeface="DM Serif Display"/>
                    <a:cs typeface="DM Serif Display"/>
                    <a:sym typeface="DM Serif Display"/>
                  </a:rPr>
                  <a:t>F</a:t>
                </a:r>
                <a:endParaRPr sz="10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endParaRPr>
              </a:p>
            </p:txBody>
          </p:sp>
        </p:grpSp>
        <p:grpSp>
          <p:nvGrpSpPr>
            <p:cNvPr id="77" name="Google Shape;77;p13"/>
            <p:cNvGrpSpPr/>
            <p:nvPr/>
          </p:nvGrpSpPr>
          <p:grpSpPr>
            <a:xfrm>
              <a:off x="6522694" y="1007539"/>
              <a:ext cx="203700" cy="203700"/>
              <a:chOff x="5095028" y="1007539"/>
              <a:chExt cx="203700" cy="203700"/>
            </a:xfrm>
          </p:grpSpPr>
          <p:sp>
            <p:nvSpPr>
              <p:cNvPr id="78" name="Google Shape;78;p13"/>
              <p:cNvSpPr/>
              <p:nvPr/>
            </p:nvSpPr>
            <p:spPr>
              <a:xfrm>
                <a:off x="5095028" y="1007539"/>
                <a:ext cx="203700" cy="203700"/>
              </a:xfrm>
              <a:prstGeom prst="ellipse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5115575" y="1032450"/>
                <a:ext cx="162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13131"/>
                    </a:solidFill>
                    <a:latin typeface="DM Serif Display"/>
                    <a:ea typeface="DM Serif Display"/>
                    <a:cs typeface="DM Serif Display"/>
                    <a:sym typeface="DM Serif Display"/>
                  </a:rPr>
                  <a:t>S</a:t>
                </a:r>
                <a:endParaRPr sz="10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endParaRPr>
              </a:p>
            </p:txBody>
          </p:sp>
        </p:grpSp>
        <p:grpSp>
          <p:nvGrpSpPr>
            <p:cNvPr id="80" name="Google Shape;80;p13"/>
            <p:cNvGrpSpPr/>
            <p:nvPr/>
          </p:nvGrpSpPr>
          <p:grpSpPr>
            <a:xfrm>
              <a:off x="6808228" y="1007539"/>
              <a:ext cx="203700" cy="203700"/>
              <a:chOff x="5095028" y="1007539"/>
              <a:chExt cx="203700" cy="203700"/>
            </a:xfrm>
          </p:grpSpPr>
          <p:sp>
            <p:nvSpPr>
              <p:cNvPr id="81" name="Google Shape;81;p13"/>
              <p:cNvSpPr/>
              <p:nvPr/>
            </p:nvSpPr>
            <p:spPr>
              <a:xfrm>
                <a:off x="5095028" y="1007539"/>
                <a:ext cx="203700" cy="203700"/>
              </a:xfrm>
              <a:prstGeom prst="ellipse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5115575" y="1032450"/>
                <a:ext cx="1626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313131"/>
                    </a:solidFill>
                    <a:latin typeface="DM Serif Display"/>
                    <a:ea typeface="DM Serif Display"/>
                    <a:cs typeface="DM Serif Display"/>
                    <a:sym typeface="DM Serif Display"/>
                  </a:rPr>
                  <a:t>S</a:t>
                </a:r>
                <a:endParaRPr sz="10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endParaRPr>
              </a:p>
            </p:txBody>
          </p:sp>
        </p:grpSp>
      </p:grpSp>
      <p:grpSp>
        <p:nvGrpSpPr>
          <p:cNvPr id="83" name="Google Shape;83;p13"/>
          <p:cNvGrpSpPr/>
          <p:nvPr/>
        </p:nvGrpSpPr>
        <p:grpSpPr>
          <a:xfrm>
            <a:off x="540000" y="1781490"/>
            <a:ext cx="3121800" cy="338700"/>
            <a:chOff x="540000" y="1781490"/>
            <a:chExt cx="3121800" cy="338700"/>
          </a:xfrm>
        </p:grpSpPr>
        <p:sp>
          <p:nvSpPr>
            <p:cNvPr id="84" name="Google Shape;84;p13"/>
            <p:cNvSpPr/>
            <p:nvPr/>
          </p:nvSpPr>
          <p:spPr>
            <a:xfrm>
              <a:off x="540000" y="1796825"/>
              <a:ext cx="3121800" cy="310500"/>
            </a:xfrm>
            <a:prstGeom prst="roundRect">
              <a:avLst>
                <a:gd fmla="val 8325" name="adj"/>
              </a:avLst>
            </a:prstGeom>
            <a:solidFill>
              <a:srgbClr val="EAD3C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948450" y="1781490"/>
              <a:ext cx="23049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200">
                  <a:solidFill>
                    <a:srgbClr val="313131"/>
                  </a:solidFill>
                  <a:latin typeface="Oooh Baby"/>
                  <a:ea typeface="Oooh Baby"/>
                  <a:cs typeface="Oooh Baby"/>
                  <a:sym typeface="Oooh Baby"/>
                </a:rPr>
                <a:t>Schedule</a:t>
              </a:r>
              <a:endParaRPr b="1" sz="2200">
                <a:solidFill>
                  <a:srgbClr val="313131"/>
                </a:solidFill>
                <a:latin typeface="Oooh Baby"/>
                <a:ea typeface="Oooh Baby"/>
                <a:cs typeface="Oooh Baby"/>
                <a:sym typeface="Oooh Baby"/>
              </a:endParaRPr>
            </a:p>
          </p:txBody>
        </p:sp>
      </p:grpSp>
      <p:grpSp>
        <p:nvGrpSpPr>
          <p:cNvPr id="86" name="Google Shape;86;p13"/>
          <p:cNvGrpSpPr/>
          <p:nvPr/>
        </p:nvGrpSpPr>
        <p:grpSpPr>
          <a:xfrm>
            <a:off x="532233" y="2368400"/>
            <a:ext cx="3131467" cy="238447"/>
            <a:chOff x="532233" y="2368400"/>
            <a:chExt cx="3131467" cy="238447"/>
          </a:xfrm>
        </p:grpSpPr>
        <p:cxnSp>
          <p:nvCxnSpPr>
            <p:cNvPr id="87" name="Google Shape;87;p13"/>
            <p:cNvCxnSpPr/>
            <p:nvPr/>
          </p:nvCxnSpPr>
          <p:spPr>
            <a:xfrm>
              <a:off x="543100" y="2606847"/>
              <a:ext cx="31206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8" name="Google Shape;88;p13"/>
            <p:cNvSpPr txBox="1"/>
            <p:nvPr/>
          </p:nvSpPr>
          <p:spPr>
            <a:xfrm>
              <a:off x="532233" y="2368400"/>
              <a:ext cx="60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6  AM</a:t>
              </a:r>
              <a:endParaRPr sz="1200">
                <a:solidFill>
                  <a:srgbClr val="313131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89" name="Google Shape;89;p13"/>
          <p:cNvGrpSpPr/>
          <p:nvPr/>
        </p:nvGrpSpPr>
        <p:grpSpPr>
          <a:xfrm>
            <a:off x="532233" y="2832955"/>
            <a:ext cx="3131467" cy="238447"/>
            <a:chOff x="532233" y="2832955"/>
            <a:chExt cx="3131467" cy="238447"/>
          </a:xfrm>
        </p:grpSpPr>
        <p:cxnSp>
          <p:nvCxnSpPr>
            <p:cNvPr id="90" name="Google Shape;90;p13"/>
            <p:cNvCxnSpPr/>
            <p:nvPr/>
          </p:nvCxnSpPr>
          <p:spPr>
            <a:xfrm>
              <a:off x="543100" y="3071402"/>
              <a:ext cx="31206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1" name="Google Shape;91;p13"/>
            <p:cNvSpPr txBox="1"/>
            <p:nvPr/>
          </p:nvSpPr>
          <p:spPr>
            <a:xfrm>
              <a:off x="532233" y="2832955"/>
              <a:ext cx="60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7</a:t>
              </a: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  AM</a:t>
              </a:r>
              <a:endParaRPr sz="1200">
                <a:solidFill>
                  <a:srgbClr val="313131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92" name="Google Shape;92;p13"/>
          <p:cNvGrpSpPr/>
          <p:nvPr/>
        </p:nvGrpSpPr>
        <p:grpSpPr>
          <a:xfrm>
            <a:off x="532233" y="3297509"/>
            <a:ext cx="3131467" cy="238447"/>
            <a:chOff x="532233" y="3297509"/>
            <a:chExt cx="3131467" cy="238447"/>
          </a:xfrm>
        </p:grpSpPr>
        <p:cxnSp>
          <p:nvCxnSpPr>
            <p:cNvPr id="93" name="Google Shape;93;p13"/>
            <p:cNvCxnSpPr/>
            <p:nvPr/>
          </p:nvCxnSpPr>
          <p:spPr>
            <a:xfrm>
              <a:off x="543100" y="3535957"/>
              <a:ext cx="31206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4" name="Google Shape;94;p13"/>
            <p:cNvSpPr txBox="1"/>
            <p:nvPr/>
          </p:nvSpPr>
          <p:spPr>
            <a:xfrm>
              <a:off x="532233" y="3297509"/>
              <a:ext cx="60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8</a:t>
              </a: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  AM</a:t>
              </a:r>
              <a:endParaRPr sz="1200">
                <a:solidFill>
                  <a:srgbClr val="313131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95" name="Google Shape;95;p13"/>
          <p:cNvGrpSpPr/>
          <p:nvPr/>
        </p:nvGrpSpPr>
        <p:grpSpPr>
          <a:xfrm>
            <a:off x="532233" y="3762064"/>
            <a:ext cx="3131467" cy="238447"/>
            <a:chOff x="532233" y="3762064"/>
            <a:chExt cx="3131467" cy="238447"/>
          </a:xfrm>
        </p:grpSpPr>
        <p:cxnSp>
          <p:nvCxnSpPr>
            <p:cNvPr id="96" name="Google Shape;96;p13"/>
            <p:cNvCxnSpPr/>
            <p:nvPr/>
          </p:nvCxnSpPr>
          <p:spPr>
            <a:xfrm>
              <a:off x="543100" y="4000511"/>
              <a:ext cx="31206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7" name="Google Shape;97;p13"/>
            <p:cNvSpPr txBox="1"/>
            <p:nvPr/>
          </p:nvSpPr>
          <p:spPr>
            <a:xfrm>
              <a:off x="532233" y="3762064"/>
              <a:ext cx="60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9</a:t>
              </a: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  AM</a:t>
              </a:r>
              <a:endParaRPr sz="1200">
                <a:solidFill>
                  <a:srgbClr val="313131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98" name="Google Shape;98;p13"/>
          <p:cNvGrpSpPr/>
          <p:nvPr/>
        </p:nvGrpSpPr>
        <p:grpSpPr>
          <a:xfrm>
            <a:off x="532233" y="4226619"/>
            <a:ext cx="3131467" cy="238447"/>
            <a:chOff x="532233" y="4226619"/>
            <a:chExt cx="3131467" cy="238447"/>
          </a:xfrm>
        </p:grpSpPr>
        <p:cxnSp>
          <p:nvCxnSpPr>
            <p:cNvPr id="99" name="Google Shape;99;p13"/>
            <p:cNvCxnSpPr/>
            <p:nvPr/>
          </p:nvCxnSpPr>
          <p:spPr>
            <a:xfrm>
              <a:off x="543100" y="4465066"/>
              <a:ext cx="31206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0" name="Google Shape;100;p13"/>
            <p:cNvSpPr txBox="1"/>
            <p:nvPr/>
          </p:nvSpPr>
          <p:spPr>
            <a:xfrm>
              <a:off x="532233" y="4226619"/>
              <a:ext cx="60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10</a:t>
              </a: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  AM</a:t>
              </a:r>
              <a:endParaRPr sz="1200">
                <a:solidFill>
                  <a:srgbClr val="313131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101" name="Google Shape;101;p13"/>
          <p:cNvGrpSpPr/>
          <p:nvPr/>
        </p:nvGrpSpPr>
        <p:grpSpPr>
          <a:xfrm>
            <a:off x="532233" y="4691173"/>
            <a:ext cx="3131467" cy="238447"/>
            <a:chOff x="532233" y="4691173"/>
            <a:chExt cx="3131467" cy="238447"/>
          </a:xfrm>
        </p:grpSpPr>
        <p:cxnSp>
          <p:nvCxnSpPr>
            <p:cNvPr id="102" name="Google Shape;102;p13"/>
            <p:cNvCxnSpPr/>
            <p:nvPr/>
          </p:nvCxnSpPr>
          <p:spPr>
            <a:xfrm>
              <a:off x="543100" y="4929621"/>
              <a:ext cx="31206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3" name="Google Shape;103;p13"/>
            <p:cNvSpPr txBox="1"/>
            <p:nvPr/>
          </p:nvSpPr>
          <p:spPr>
            <a:xfrm>
              <a:off x="532233" y="4691173"/>
              <a:ext cx="60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11</a:t>
              </a: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  AM</a:t>
              </a:r>
              <a:endParaRPr sz="1200">
                <a:solidFill>
                  <a:srgbClr val="313131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104" name="Google Shape;104;p13"/>
          <p:cNvGrpSpPr/>
          <p:nvPr/>
        </p:nvGrpSpPr>
        <p:grpSpPr>
          <a:xfrm>
            <a:off x="532233" y="5155728"/>
            <a:ext cx="3131467" cy="238447"/>
            <a:chOff x="532233" y="5155728"/>
            <a:chExt cx="3131467" cy="238447"/>
          </a:xfrm>
        </p:grpSpPr>
        <p:cxnSp>
          <p:nvCxnSpPr>
            <p:cNvPr id="105" name="Google Shape;105;p13"/>
            <p:cNvCxnSpPr/>
            <p:nvPr/>
          </p:nvCxnSpPr>
          <p:spPr>
            <a:xfrm>
              <a:off x="543100" y="5394175"/>
              <a:ext cx="31206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6" name="Google Shape;106;p13"/>
            <p:cNvSpPr txBox="1"/>
            <p:nvPr/>
          </p:nvSpPr>
          <p:spPr>
            <a:xfrm>
              <a:off x="532233" y="5155728"/>
              <a:ext cx="60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12</a:t>
              </a: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 </a:t>
              </a: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 PM</a:t>
              </a:r>
              <a:endParaRPr sz="1200">
                <a:solidFill>
                  <a:srgbClr val="313131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107" name="Google Shape;107;p13"/>
          <p:cNvGrpSpPr/>
          <p:nvPr/>
        </p:nvGrpSpPr>
        <p:grpSpPr>
          <a:xfrm>
            <a:off x="532233" y="5620283"/>
            <a:ext cx="3131467" cy="238447"/>
            <a:chOff x="532233" y="5620283"/>
            <a:chExt cx="3131467" cy="238447"/>
          </a:xfrm>
        </p:grpSpPr>
        <p:cxnSp>
          <p:nvCxnSpPr>
            <p:cNvPr id="108" name="Google Shape;108;p13"/>
            <p:cNvCxnSpPr/>
            <p:nvPr/>
          </p:nvCxnSpPr>
          <p:spPr>
            <a:xfrm>
              <a:off x="543100" y="5858730"/>
              <a:ext cx="31206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9" name="Google Shape;109;p13"/>
            <p:cNvSpPr txBox="1"/>
            <p:nvPr/>
          </p:nvSpPr>
          <p:spPr>
            <a:xfrm>
              <a:off x="532233" y="5620283"/>
              <a:ext cx="60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1</a:t>
              </a: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  PM</a:t>
              </a:r>
              <a:endParaRPr sz="1200">
                <a:solidFill>
                  <a:srgbClr val="313131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110" name="Google Shape;110;p13"/>
          <p:cNvGrpSpPr/>
          <p:nvPr/>
        </p:nvGrpSpPr>
        <p:grpSpPr>
          <a:xfrm>
            <a:off x="532233" y="6084838"/>
            <a:ext cx="3131467" cy="238447"/>
            <a:chOff x="532233" y="6084838"/>
            <a:chExt cx="3131467" cy="238447"/>
          </a:xfrm>
        </p:grpSpPr>
        <p:cxnSp>
          <p:nvCxnSpPr>
            <p:cNvPr id="111" name="Google Shape;111;p13"/>
            <p:cNvCxnSpPr/>
            <p:nvPr/>
          </p:nvCxnSpPr>
          <p:spPr>
            <a:xfrm>
              <a:off x="543100" y="6323285"/>
              <a:ext cx="31206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2" name="Google Shape;112;p13"/>
            <p:cNvSpPr txBox="1"/>
            <p:nvPr/>
          </p:nvSpPr>
          <p:spPr>
            <a:xfrm>
              <a:off x="532233" y="6084838"/>
              <a:ext cx="60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2</a:t>
              </a: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  PM</a:t>
              </a:r>
              <a:endParaRPr sz="1200">
                <a:solidFill>
                  <a:srgbClr val="313131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113" name="Google Shape;113;p13"/>
          <p:cNvGrpSpPr/>
          <p:nvPr/>
        </p:nvGrpSpPr>
        <p:grpSpPr>
          <a:xfrm>
            <a:off x="532233" y="6549392"/>
            <a:ext cx="3131467" cy="238447"/>
            <a:chOff x="532233" y="6549392"/>
            <a:chExt cx="3131467" cy="238447"/>
          </a:xfrm>
        </p:grpSpPr>
        <p:cxnSp>
          <p:nvCxnSpPr>
            <p:cNvPr id="114" name="Google Shape;114;p13"/>
            <p:cNvCxnSpPr/>
            <p:nvPr/>
          </p:nvCxnSpPr>
          <p:spPr>
            <a:xfrm>
              <a:off x="543100" y="6787840"/>
              <a:ext cx="31206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5" name="Google Shape;115;p13"/>
            <p:cNvSpPr txBox="1"/>
            <p:nvPr/>
          </p:nvSpPr>
          <p:spPr>
            <a:xfrm>
              <a:off x="532233" y="6549392"/>
              <a:ext cx="60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3</a:t>
              </a: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  PM</a:t>
              </a:r>
              <a:endParaRPr sz="1200">
                <a:solidFill>
                  <a:srgbClr val="313131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116" name="Google Shape;116;p13"/>
          <p:cNvGrpSpPr/>
          <p:nvPr/>
        </p:nvGrpSpPr>
        <p:grpSpPr>
          <a:xfrm>
            <a:off x="532233" y="7013947"/>
            <a:ext cx="3131467" cy="238447"/>
            <a:chOff x="532233" y="7013947"/>
            <a:chExt cx="3131467" cy="238447"/>
          </a:xfrm>
        </p:grpSpPr>
        <p:cxnSp>
          <p:nvCxnSpPr>
            <p:cNvPr id="117" name="Google Shape;117;p13"/>
            <p:cNvCxnSpPr/>
            <p:nvPr/>
          </p:nvCxnSpPr>
          <p:spPr>
            <a:xfrm>
              <a:off x="543100" y="7252394"/>
              <a:ext cx="31206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18" name="Google Shape;118;p13"/>
            <p:cNvSpPr txBox="1"/>
            <p:nvPr/>
          </p:nvSpPr>
          <p:spPr>
            <a:xfrm>
              <a:off x="532233" y="7013947"/>
              <a:ext cx="60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4</a:t>
              </a: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  PM</a:t>
              </a:r>
              <a:endParaRPr sz="1200">
                <a:solidFill>
                  <a:srgbClr val="313131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119" name="Google Shape;119;p13"/>
          <p:cNvGrpSpPr/>
          <p:nvPr/>
        </p:nvGrpSpPr>
        <p:grpSpPr>
          <a:xfrm>
            <a:off x="532233" y="7478502"/>
            <a:ext cx="3131467" cy="238447"/>
            <a:chOff x="532233" y="7478502"/>
            <a:chExt cx="3131467" cy="238447"/>
          </a:xfrm>
        </p:grpSpPr>
        <p:cxnSp>
          <p:nvCxnSpPr>
            <p:cNvPr id="120" name="Google Shape;120;p13"/>
            <p:cNvCxnSpPr/>
            <p:nvPr/>
          </p:nvCxnSpPr>
          <p:spPr>
            <a:xfrm>
              <a:off x="543100" y="7716949"/>
              <a:ext cx="31206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1" name="Google Shape;121;p13"/>
            <p:cNvSpPr txBox="1"/>
            <p:nvPr/>
          </p:nvSpPr>
          <p:spPr>
            <a:xfrm>
              <a:off x="532233" y="7478502"/>
              <a:ext cx="60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5</a:t>
              </a: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  PM</a:t>
              </a:r>
              <a:endParaRPr sz="1200">
                <a:solidFill>
                  <a:srgbClr val="313131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122" name="Google Shape;122;p13"/>
          <p:cNvGrpSpPr/>
          <p:nvPr/>
        </p:nvGrpSpPr>
        <p:grpSpPr>
          <a:xfrm>
            <a:off x="532233" y="7943056"/>
            <a:ext cx="3131467" cy="238447"/>
            <a:chOff x="532233" y="7943056"/>
            <a:chExt cx="3131467" cy="238447"/>
          </a:xfrm>
        </p:grpSpPr>
        <p:cxnSp>
          <p:nvCxnSpPr>
            <p:cNvPr id="123" name="Google Shape;123;p13"/>
            <p:cNvCxnSpPr/>
            <p:nvPr/>
          </p:nvCxnSpPr>
          <p:spPr>
            <a:xfrm>
              <a:off x="543100" y="8181504"/>
              <a:ext cx="31206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4" name="Google Shape;124;p13"/>
            <p:cNvSpPr txBox="1"/>
            <p:nvPr/>
          </p:nvSpPr>
          <p:spPr>
            <a:xfrm>
              <a:off x="532233" y="7943056"/>
              <a:ext cx="60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6  PM</a:t>
              </a:r>
              <a:endParaRPr sz="1200">
                <a:solidFill>
                  <a:srgbClr val="313131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125" name="Google Shape;125;p13"/>
          <p:cNvGrpSpPr/>
          <p:nvPr/>
        </p:nvGrpSpPr>
        <p:grpSpPr>
          <a:xfrm>
            <a:off x="532233" y="8407611"/>
            <a:ext cx="3131467" cy="238447"/>
            <a:chOff x="532233" y="8407611"/>
            <a:chExt cx="3131467" cy="238447"/>
          </a:xfrm>
        </p:grpSpPr>
        <p:cxnSp>
          <p:nvCxnSpPr>
            <p:cNvPr id="126" name="Google Shape;126;p13"/>
            <p:cNvCxnSpPr/>
            <p:nvPr/>
          </p:nvCxnSpPr>
          <p:spPr>
            <a:xfrm>
              <a:off x="543100" y="8646058"/>
              <a:ext cx="31206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7" name="Google Shape;127;p13"/>
            <p:cNvSpPr txBox="1"/>
            <p:nvPr/>
          </p:nvSpPr>
          <p:spPr>
            <a:xfrm>
              <a:off x="532233" y="8407611"/>
              <a:ext cx="60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7</a:t>
              </a: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  PM</a:t>
              </a:r>
              <a:endParaRPr sz="1200">
                <a:solidFill>
                  <a:srgbClr val="313131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128" name="Google Shape;128;p13"/>
          <p:cNvGrpSpPr/>
          <p:nvPr/>
        </p:nvGrpSpPr>
        <p:grpSpPr>
          <a:xfrm>
            <a:off x="532233" y="8872166"/>
            <a:ext cx="3131467" cy="238447"/>
            <a:chOff x="532233" y="8872166"/>
            <a:chExt cx="3131467" cy="238447"/>
          </a:xfrm>
        </p:grpSpPr>
        <p:cxnSp>
          <p:nvCxnSpPr>
            <p:cNvPr id="129" name="Google Shape;129;p13"/>
            <p:cNvCxnSpPr/>
            <p:nvPr/>
          </p:nvCxnSpPr>
          <p:spPr>
            <a:xfrm>
              <a:off x="543100" y="9110613"/>
              <a:ext cx="31206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0" name="Google Shape;130;p13"/>
            <p:cNvSpPr txBox="1"/>
            <p:nvPr/>
          </p:nvSpPr>
          <p:spPr>
            <a:xfrm>
              <a:off x="532233" y="8872166"/>
              <a:ext cx="60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8</a:t>
              </a: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  PM</a:t>
              </a:r>
              <a:endParaRPr sz="1200">
                <a:solidFill>
                  <a:srgbClr val="313131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131" name="Google Shape;131;p13"/>
          <p:cNvGrpSpPr/>
          <p:nvPr/>
        </p:nvGrpSpPr>
        <p:grpSpPr>
          <a:xfrm>
            <a:off x="532233" y="9336720"/>
            <a:ext cx="3131467" cy="238447"/>
            <a:chOff x="532233" y="9336720"/>
            <a:chExt cx="3131467" cy="238447"/>
          </a:xfrm>
        </p:grpSpPr>
        <p:cxnSp>
          <p:nvCxnSpPr>
            <p:cNvPr id="132" name="Google Shape;132;p13"/>
            <p:cNvCxnSpPr/>
            <p:nvPr/>
          </p:nvCxnSpPr>
          <p:spPr>
            <a:xfrm>
              <a:off x="543100" y="9575168"/>
              <a:ext cx="31206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3" name="Google Shape;133;p13"/>
            <p:cNvSpPr txBox="1"/>
            <p:nvPr/>
          </p:nvSpPr>
          <p:spPr>
            <a:xfrm>
              <a:off x="532233" y="9336720"/>
              <a:ext cx="60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9</a:t>
              </a: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  PM</a:t>
              </a:r>
              <a:endParaRPr sz="1200">
                <a:solidFill>
                  <a:srgbClr val="313131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134" name="Google Shape;134;p13"/>
          <p:cNvGrpSpPr/>
          <p:nvPr/>
        </p:nvGrpSpPr>
        <p:grpSpPr>
          <a:xfrm>
            <a:off x="532233" y="9801275"/>
            <a:ext cx="3131467" cy="238447"/>
            <a:chOff x="532233" y="9801275"/>
            <a:chExt cx="3131467" cy="238447"/>
          </a:xfrm>
        </p:grpSpPr>
        <p:cxnSp>
          <p:nvCxnSpPr>
            <p:cNvPr id="135" name="Google Shape;135;p13"/>
            <p:cNvCxnSpPr/>
            <p:nvPr/>
          </p:nvCxnSpPr>
          <p:spPr>
            <a:xfrm>
              <a:off x="543100" y="10039722"/>
              <a:ext cx="31206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6" name="Google Shape;136;p13"/>
            <p:cNvSpPr txBox="1"/>
            <p:nvPr/>
          </p:nvSpPr>
          <p:spPr>
            <a:xfrm>
              <a:off x="532233" y="9801275"/>
              <a:ext cx="60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10</a:t>
              </a:r>
              <a:r>
                <a:rPr lang="uk"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rPr>
                <a:t>  PM</a:t>
              </a:r>
              <a:endParaRPr sz="1200">
                <a:solidFill>
                  <a:srgbClr val="313131"/>
                </a:solidFill>
                <a:latin typeface="DM Serif Display"/>
                <a:ea typeface="DM Serif Display"/>
                <a:cs typeface="DM Serif Display"/>
                <a:sym typeface="DM Serif Display"/>
              </a:endParaRPr>
            </a:p>
          </p:txBody>
        </p:sp>
      </p:grpSp>
      <p:grpSp>
        <p:nvGrpSpPr>
          <p:cNvPr id="137" name="Google Shape;137;p13"/>
          <p:cNvGrpSpPr/>
          <p:nvPr/>
        </p:nvGrpSpPr>
        <p:grpSpPr>
          <a:xfrm>
            <a:off x="3917273" y="9110625"/>
            <a:ext cx="3102812" cy="929100"/>
            <a:chOff x="3935950" y="9110625"/>
            <a:chExt cx="3084000" cy="929100"/>
          </a:xfrm>
        </p:grpSpPr>
        <p:cxnSp>
          <p:nvCxnSpPr>
            <p:cNvPr id="138" name="Google Shape;138;p13"/>
            <p:cNvCxnSpPr/>
            <p:nvPr/>
          </p:nvCxnSpPr>
          <p:spPr>
            <a:xfrm>
              <a:off x="3935950" y="9110625"/>
              <a:ext cx="30840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9" name="Google Shape;139;p13"/>
            <p:cNvCxnSpPr/>
            <p:nvPr/>
          </p:nvCxnSpPr>
          <p:spPr>
            <a:xfrm>
              <a:off x="3935950" y="9575175"/>
              <a:ext cx="30840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0" name="Google Shape;140;p13"/>
            <p:cNvCxnSpPr/>
            <p:nvPr/>
          </p:nvCxnSpPr>
          <p:spPr>
            <a:xfrm>
              <a:off x="3935950" y="10039725"/>
              <a:ext cx="3084000" cy="0"/>
            </a:xfrm>
            <a:prstGeom prst="straightConnector1">
              <a:avLst/>
            </a:prstGeom>
            <a:noFill/>
            <a:ln cap="flat" cmpd="sng" w="9525">
              <a:solidFill>
                <a:srgbClr val="31313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41" name="Google Shape;141;p13"/>
          <p:cNvGrpSpPr/>
          <p:nvPr/>
        </p:nvGrpSpPr>
        <p:grpSpPr>
          <a:xfrm>
            <a:off x="3917050" y="8320233"/>
            <a:ext cx="3102900" cy="338700"/>
            <a:chOff x="540000" y="1781490"/>
            <a:chExt cx="3102900" cy="338700"/>
          </a:xfrm>
        </p:grpSpPr>
        <p:sp>
          <p:nvSpPr>
            <p:cNvPr id="142" name="Google Shape;142;p13"/>
            <p:cNvSpPr/>
            <p:nvPr/>
          </p:nvSpPr>
          <p:spPr>
            <a:xfrm>
              <a:off x="540000" y="1796825"/>
              <a:ext cx="3102900" cy="310500"/>
            </a:xfrm>
            <a:prstGeom prst="roundRect">
              <a:avLst>
                <a:gd fmla="val 8325" name="adj"/>
              </a:avLst>
            </a:prstGeom>
            <a:solidFill>
              <a:srgbClr val="EAD3C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13"/>
            <p:cNvSpPr txBox="1"/>
            <p:nvPr/>
          </p:nvSpPr>
          <p:spPr>
            <a:xfrm>
              <a:off x="948450" y="1781490"/>
              <a:ext cx="2304900" cy="33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200">
                  <a:solidFill>
                    <a:srgbClr val="313131"/>
                  </a:solidFill>
                  <a:latin typeface="Oooh Baby"/>
                  <a:ea typeface="Oooh Baby"/>
                  <a:cs typeface="Oooh Baby"/>
                  <a:sym typeface="Oooh Baby"/>
                </a:rPr>
                <a:t>Notes</a:t>
              </a:r>
              <a:endParaRPr b="1" sz="2200">
                <a:solidFill>
                  <a:srgbClr val="313131"/>
                </a:solidFill>
                <a:latin typeface="Oooh Baby"/>
                <a:ea typeface="Oooh Baby"/>
                <a:cs typeface="Oooh Baby"/>
                <a:sym typeface="Oooh Baby"/>
              </a:endParaRPr>
            </a:p>
          </p:txBody>
        </p:sp>
      </p:grpSp>
      <p:grpSp>
        <p:nvGrpSpPr>
          <p:cNvPr id="144" name="Google Shape;144;p13"/>
          <p:cNvGrpSpPr/>
          <p:nvPr/>
        </p:nvGrpSpPr>
        <p:grpSpPr>
          <a:xfrm>
            <a:off x="3896250" y="4139538"/>
            <a:ext cx="3123700" cy="3576950"/>
            <a:chOff x="3896250" y="4139538"/>
            <a:chExt cx="3123700" cy="3576950"/>
          </a:xfrm>
        </p:grpSpPr>
        <p:grpSp>
          <p:nvGrpSpPr>
            <p:cNvPr id="145" name="Google Shape;145;p13"/>
            <p:cNvGrpSpPr/>
            <p:nvPr/>
          </p:nvGrpSpPr>
          <p:grpSpPr>
            <a:xfrm>
              <a:off x="3896250" y="4139538"/>
              <a:ext cx="3121800" cy="338700"/>
              <a:chOff x="540000" y="1781490"/>
              <a:chExt cx="3121800" cy="338700"/>
            </a:xfrm>
          </p:grpSpPr>
          <p:sp>
            <p:nvSpPr>
              <p:cNvPr id="146" name="Google Shape;146;p13"/>
              <p:cNvSpPr/>
              <p:nvPr/>
            </p:nvSpPr>
            <p:spPr>
              <a:xfrm>
                <a:off x="540000" y="1796825"/>
                <a:ext cx="3121800" cy="310500"/>
              </a:xfrm>
              <a:prstGeom prst="roundRect">
                <a:avLst>
                  <a:gd fmla="val 8325" name="adj"/>
                </a:avLst>
              </a:prstGeom>
              <a:solidFill>
                <a:srgbClr val="EAD3C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3"/>
              <p:cNvSpPr txBox="1"/>
              <p:nvPr/>
            </p:nvSpPr>
            <p:spPr>
              <a:xfrm>
                <a:off x="948450" y="1781490"/>
                <a:ext cx="23049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2200">
                    <a:solidFill>
                      <a:srgbClr val="313131"/>
                    </a:solidFill>
                    <a:latin typeface="Oooh Baby"/>
                    <a:ea typeface="Oooh Baby"/>
                    <a:cs typeface="Oooh Baby"/>
                    <a:sym typeface="Oooh Baby"/>
                  </a:rPr>
                  <a:t>To-Do List</a:t>
                </a:r>
                <a:endParaRPr b="1" sz="2200">
                  <a:solidFill>
                    <a:srgbClr val="313131"/>
                  </a:solidFill>
                  <a:latin typeface="Oooh Baby"/>
                  <a:ea typeface="Oooh Baby"/>
                  <a:cs typeface="Oooh Baby"/>
                  <a:sym typeface="Oooh Baby"/>
                </a:endParaRPr>
              </a:p>
            </p:txBody>
          </p:sp>
        </p:grpSp>
        <p:grpSp>
          <p:nvGrpSpPr>
            <p:cNvPr id="148" name="Google Shape;148;p13"/>
            <p:cNvGrpSpPr/>
            <p:nvPr/>
          </p:nvGrpSpPr>
          <p:grpSpPr>
            <a:xfrm>
              <a:off x="3896250" y="4617465"/>
              <a:ext cx="3123700" cy="311695"/>
              <a:chOff x="3896250" y="2295152"/>
              <a:chExt cx="3123700" cy="311695"/>
            </a:xfrm>
          </p:grpSpPr>
          <p:cxnSp>
            <p:nvCxnSpPr>
              <p:cNvPr id="149" name="Google Shape;149;p13"/>
              <p:cNvCxnSpPr/>
              <p:nvPr/>
            </p:nvCxnSpPr>
            <p:spPr>
              <a:xfrm>
                <a:off x="3899350" y="2606847"/>
                <a:ext cx="312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0" name="Google Shape;150;p13"/>
              <p:cNvSpPr/>
              <p:nvPr/>
            </p:nvSpPr>
            <p:spPr>
              <a:xfrm>
                <a:off x="3896250" y="2295152"/>
                <a:ext cx="189900" cy="189900"/>
              </a:xfrm>
              <a:prstGeom prst="ellipse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1" name="Google Shape;151;p13"/>
            <p:cNvGrpSpPr/>
            <p:nvPr/>
          </p:nvGrpSpPr>
          <p:grpSpPr>
            <a:xfrm>
              <a:off x="3896250" y="5082019"/>
              <a:ext cx="3123700" cy="311695"/>
              <a:chOff x="3896250" y="2759707"/>
              <a:chExt cx="3123700" cy="311695"/>
            </a:xfrm>
          </p:grpSpPr>
          <p:cxnSp>
            <p:nvCxnSpPr>
              <p:cNvPr id="152" name="Google Shape;152;p13"/>
              <p:cNvCxnSpPr/>
              <p:nvPr/>
            </p:nvCxnSpPr>
            <p:spPr>
              <a:xfrm>
                <a:off x="3899350" y="3071402"/>
                <a:ext cx="312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3" name="Google Shape;153;p13"/>
              <p:cNvSpPr/>
              <p:nvPr/>
            </p:nvSpPr>
            <p:spPr>
              <a:xfrm>
                <a:off x="3896250" y="2759707"/>
                <a:ext cx="189900" cy="189900"/>
              </a:xfrm>
              <a:prstGeom prst="ellipse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3"/>
            <p:cNvGrpSpPr/>
            <p:nvPr/>
          </p:nvGrpSpPr>
          <p:grpSpPr>
            <a:xfrm>
              <a:off x="3896250" y="5546574"/>
              <a:ext cx="3123700" cy="311695"/>
              <a:chOff x="3896250" y="3224262"/>
              <a:chExt cx="3123700" cy="311695"/>
            </a:xfrm>
          </p:grpSpPr>
          <p:cxnSp>
            <p:nvCxnSpPr>
              <p:cNvPr id="155" name="Google Shape;155;p13"/>
              <p:cNvCxnSpPr/>
              <p:nvPr/>
            </p:nvCxnSpPr>
            <p:spPr>
              <a:xfrm>
                <a:off x="3899350" y="3535957"/>
                <a:ext cx="312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6" name="Google Shape;156;p13"/>
              <p:cNvSpPr/>
              <p:nvPr/>
            </p:nvSpPr>
            <p:spPr>
              <a:xfrm>
                <a:off x="3896250" y="3224262"/>
                <a:ext cx="189900" cy="189900"/>
              </a:xfrm>
              <a:prstGeom prst="ellipse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7" name="Google Shape;157;p13"/>
            <p:cNvGrpSpPr/>
            <p:nvPr/>
          </p:nvGrpSpPr>
          <p:grpSpPr>
            <a:xfrm>
              <a:off x="3896250" y="6011129"/>
              <a:ext cx="3123700" cy="311695"/>
              <a:chOff x="3896250" y="3688816"/>
              <a:chExt cx="3123700" cy="311695"/>
            </a:xfrm>
          </p:grpSpPr>
          <p:cxnSp>
            <p:nvCxnSpPr>
              <p:cNvPr id="158" name="Google Shape;158;p13"/>
              <p:cNvCxnSpPr/>
              <p:nvPr/>
            </p:nvCxnSpPr>
            <p:spPr>
              <a:xfrm>
                <a:off x="3899350" y="4000511"/>
                <a:ext cx="312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9" name="Google Shape;159;p13"/>
              <p:cNvSpPr/>
              <p:nvPr/>
            </p:nvSpPr>
            <p:spPr>
              <a:xfrm>
                <a:off x="3896250" y="3688816"/>
                <a:ext cx="189900" cy="189900"/>
              </a:xfrm>
              <a:prstGeom prst="ellipse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0" name="Google Shape;160;p13"/>
            <p:cNvGrpSpPr/>
            <p:nvPr/>
          </p:nvGrpSpPr>
          <p:grpSpPr>
            <a:xfrm>
              <a:off x="3896250" y="6475683"/>
              <a:ext cx="3123700" cy="311695"/>
              <a:chOff x="3896250" y="4153371"/>
              <a:chExt cx="3123700" cy="311695"/>
            </a:xfrm>
          </p:grpSpPr>
          <p:cxnSp>
            <p:nvCxnSpPr>
              <p:cNvPr id="161" name="Google Shape;161;p13"/>
              <p:cNvCxnSpPr/>
              <p:nvPr/>
            </p:nvCxnSpPr>
            <p:spPr>
              <a:xfrm>
                <a:off x="3899350" y="4465066"/>
                <a:ext cx="312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2" name="Google Shape;162;p13"/>
              <p:cNvSpPr/>
              <p:nvPr/>
            </p:nvSpPr>
            <p:spPr>
              <a:xfrm>
                <a:off x="3896250" y="4153371"/>
                <a:ext cx="189900" cy="189900"/>
              </a:xfrm>
              <a:prstGeom prst="ellipse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3"/>
            <p:cNvGrpSpPr/>
            <p:nvPr/>
          </p:nvGrpSpPr>
          <p:grpSpPr>
            <a:xfrm>
              <a:off x="3896250" y="7404792"/>
              <a:ext cx="3123700" cy="311696"/>
              <a:chOff x="3896250" y="5082480"/>
              <a:chExt cx="3123700" cy="311696"/>
            </a:xfrm>
          </p:grpSpPr>
          <p:cxnSp>
            <p:nvCxnSpPr>
              <p:cNvPr id="164" name="Google Shape;164;p13"/>
              <p:cNvCxnSpPr/>
              <p:nvPr/>
            </p:nvCxnSpPr>
            <p:spPr>
              <a:xfrm>
                <a:off x="3899350" y="5394175"/>
                <a:ext cx="312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5" name="Google Shape;165;p13"/>
              <p:cNvSpPr/>
              <p:nvPr/>
            </p:nvSpPr>
            <p:spPr>
              <a:xfrm>
                <a:off x="3896250" y="5082480"/>
                <a:ext cx="189900" cy="189900"/>
              </a:xfrm>
              <a:prstGeom prst="ellipse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6" name="Google Shape;166;p13"/>
            <p:cNvGrpSpPr/>
            <p:nvPr/>
          </p:nvGrpSpPr>
          <p:grpSpPr>
            <a:xfrm>
              <a:off x="3896250" y="6940238"/>
              <a:ext cx="3123700" cy="311696"/>
              <a:chOff x="3896250" y="4617925"/>
              <a:chExt cx="3123700" cy="311696"/>
            </a:xfrm>
          </p:grpSpPr>
          <p:cxnSp>
            <p:nvCxnSpPr>
              <p:cNvPr id="167" name="Google Shape;167;p13"/>
              <p:cNvCxnSpPr/>
              <p:nvPr/>
            </p:nvCxnSpPr>
            <p:spPr>
              <a:xfrm>
                <a:off x="3899350" y="4929621"/>
                <a:ext cx="312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8" name="Google Shape;168;p13"/>
              <p:cNvSpPr/>
              <p:nvPr/>
            </p:nvSpPr>
            <p:spPr>
              <a:xfrm>
                <a:off x="3896250" y="4617925"/>
                <a:ext cx="189900" cy="189900"/>
              </a:xfrm>
              <a:prstGeom prst="ellipse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69" name="Google Shape;169;p13"/>
          <p:cNvGrpSpPr/>
          <p:nvPr/>
        </p:nvGrpSpPr>
        <p:grpSpPr>
          <a:xfrm>
            <a:off x="3891420" y="1781490"/>
            <a:ext cx="3131467" cy="1754455"/>
            <a:chOff x="3891420" y="1781490"/>
            <a:chExt cx="3131467" cy="1754455"/>
          </a:xfrm>
        </p:grpSpPr>
        <p:grpSp>
          <p:nvGrpSpPr>
            <p:cNvPr id="170" name="Google Shape;170;p13"/>
            <p:cNvGrpSpPr/>
            <p:nvPr/>
          </p:nvGrpSpPr>
          <p:grpSpPr>
            <a:xfrm>
              <a:off x="3891420" y="2368388"/>
              <a:ext cx="3131467" cy="238447"/>
              <a:chOff x="3891420" y="6549392"/>
              <a:chExt cx="3131467" cy="238447"/>
            </a:xfrm>
          </p:grpSpPr>
          <p:cxnSp>
            <p:nvCxnSpPr>
              <p:cNvPr id="171" name="Google Shape;171;p13"/>
              <p:cNvCxnSpPr/>
              <p:nvPr/>
            </p:nvCxnSpPr>
            <p:spPr>
              <a:xfrm>
                <a:off x="3902288" y="6787840"/>
                <a:ext cx="312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72" name="Google Shape;172;p13"/>
              <p:cNvSpPr txBox="1"/>
              <p:nvPr/>
            </p:nvSpPr>
            <p:spPr>
              <a:xfrm>
                <a:off x="3891420" y="6549392"/>
                <a:ext cx="6000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13131"/>
                    </a:solidFill>
                    <a:latin typeface="DM Serif Display"/>
                    <a:ea typeface="DM Serif Display"/>
                    <a:cs typeface="DM Serif Display"/>
                    <a:sym typeface="DM Serif Display"/>
                  </a:rPr>
                  <a:t>1.</a:t>
                </a:r>
                <a:endParaRPr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endParaRPr>
              </a:p>
            </p:txBody>
          </p:sp>
        </p:grpSp>
        <p:grpSp>
          <p:nvGrpSpPr>
            <p:cNvPr id="173" name="Google Shape;173;p13"/>
            <p:cNvGrpSpPr/>
            <p:nvPr/>
          </p:nvGrpSpPr>
          <p:grpSpPr>
            <a:xfrm>
              <a:off x="3891420" y="2832943"/>
              <a:ext cx="3131467" cy="238447"/>
              <a:chOff x="3891420" y="7013947"/>
              <a:chExt cx="3131467" cy="238447"/>
            </a:xfrm>
          </p:grpSpPr>
          <p:cxnSp>
            <p:nvCxnSpPr>
              <p:cNvPr id="174" name="Google Shape;174;p13"/>
              <p:cNvCxnSpPr/>
              <p:nvPr/>
            </p:nvCxnSpPr>
            <p:spPr>
              <a:xfrm>
                <a:off x="3902288" y="7252394"/>
                <a:ext cx="312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75" name="Google Shape;175;p13"/>
              <p:cNvSpPr txBox="1"/>
              <p:nvPr/>
            </p:nvSpPr>
            <p:spPr>
              <a:xfrm>
                <a:off x="3891420" y="7013947"/>
                <a:ext cx="6000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13131"/>
                    </a:solidFill>
                    <a:latin typeface="DM Serif Display"/>
                    <a:ea typeface="DM Serif Display"/>
                    <a:cs typeface="DM Serif Display"/>
                    <a:sym typeface="DM Serif Display"/>
                  </a:rPr>
                  <a:t>2.</a:t>
                </a:r>
                <a:endParaRPr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endParaRPr>
              </a:p>
            </p:txBody>
          </p:sp>
        </p:grpSp>
        <p:grpSp>
          <p:nvGrpSpPr>
            <p:cNvPr id="176" name="Google Shape;176;p13"/>
            <p:cNvGrpSpPr/>
            <p:nvPr/>
          </p:nvGrpSpPr>
          <p:grpSpPr>
            <a:xfrm>
              <a:off x="3891420" y="3297497"/>
              <a:ext cx="3131467" cy="238447"/>
              <a:chOff x="3891420" y="7478502"/>
              <a:chExt cx="3131467" cy="238447"/>
            </a:xfrm>
          </p:grpSpPr>
          <p:cxnSp>
            <p:nvCxnSpPr>
              <p:cNvPr id="177" name="Google Shape;177;p13"/>
              <p:cNvCxnSpPr/>
              <p:nvPr/>
            </p:nvCxnSpPr>
            <p:spPr>
              <a:xfrm>
                <a:off x="3902288" y="7716949"/>
                <a:ext cx="312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31313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78" name="Google Shape;178;p13"/>
              <p:cNvSpPr txBox="1"/>
              <p:nvPr/>
            </p:nvSpPr>
            <p:spPr>
              <a:xfrm>
                <a:off x="3891420" y="7478502"/>
                <a:ext cx="6000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13131"/>
                    </a:solidFill>
                    <a:latin typeface="DM Serif Display"/>
                    <a:ea typeface="DM Serif Display"/>
                    <a:cs typeface="DM Serif Display"/>
                    <a:sym typeface="DM Serif Display"/>
                  </a:rPr>
                  <a:t>3.</a:t>
                </a:r>
                <a:endParaRPr sz="1200">
                  <a:solidFill>
                    <a:srgbClr val="313131"/>
                  </a:solidFill>
                  <a:latin typeface="DM Serif Display"/>
                  <a:ea typeface="DM Serif Display"/>
                  <a:cs typeface="DM Serif Display"/>
                  <a:sym typeface="DM Serif Display"/>
                </a:endParaRPr>
              </a:p>
            </p:txBody>
          </p:sp>
        </p:grpSp>
        <p:grpSp>
          <p:nvGrpSpPr>
            <p:cNvPr id="179" name="Google Shape;179;p13"/>
            <p:cNvGrpSpPr/>
            <p:nvPr/>
          </p:nvGrpSpPr>
          <p:grpSpPr>
            <a:xfrm>
              <a:off x="3917050" y="1781490"/>
              <a:ext cx="3102900" cy="338700"/>
              <a:chOff x="540000" y="1781490"/>
              <a:chExt cx="3102900" cy="338700"/>
            </a:xfrm>
          </p:grpSpPr>
          <p:sp>
            <p:nvSpPr>
              <p:cNvPr id="180" name="Google Shape;180;p13"/>
              <p:cNvSpPr/>
              <p:nvPr/>
            </p:nvSpPr>
            <p:spPr>
              <a:xfrm>
                <a:off x="540000" y="1796825"/>
                <a:ext cx="3102900" cy="310500"/>
              </a:xfrm>
              <a:prstGeom prst="roundRect">
                <a:avLst>
                  <a:gd fmla="val 8325" name="adj"/>
                </a:avLst>
              </a:prstGeom>
              <a:solidFill>
                <a:srgbClr val="EAD3C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3"/>
              <p:cNvSpPr txBox="1"/>
              <p:nvPr/>
            </p:nvSpPr>
            <p:spPr>
              <a:xfrm>
                <a:off x="948450" y="1781490"/>
                <a:ext cx="23049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2200">
                    <a:solidFill>
                      <a:srgbClr val="313131"/>
                    </a:solidFill>
                    <a:latin typeface="Oooh Baby"/>
                    <a:ea typeface="Oooh Baby"/>
                    <a:cs typeface="Oooh Baby"/>
                    <a:sym typeface="Oooh Baby"/>
                  </a:rPr>
                  <a:t>Daily Big 3</a:t>
                </a:r>
                <a:endParaRPr b="1" sz="2200">
                  <a:solidFill>
                    <a:srgbClr val="313131"/>
                  </a:solidFill>
                  <a:latin typeface="Oooh Baby"/>
                  <a:ea typeface="Oooh Baby"/>
                  <a:cs typeface="Oooh Baby"/>
                  <a:sym typeface="Oooh Baby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