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mfortaa SemiBold"/>
      <p:regular r:id="rId6"/>
      <p:bold r:id="rId7"/>
    </p:embeddedFont>
    <p:embeddedFont>
      <p:font typeface="Comfortaa Medium"/>
      <p:regular r:id="rId8"/>
      <p:bold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ComfortaaMedium-bold.fntdata"/><Relationship Id="rId5" Type="http://schemas.openxmlformats.org/officeDocument/2006/relationships/slide" Target="slides/slide1.xml"/><Relationship Id="rId6" Type="http://schemas.openxmlformats.org/officeDocument/2006/relationships/font" Target="fonts/ComfortaaSemiBold-regular.fntdata"/><Relationship Id="rId7" Type="http://schemas.openxmlformats.org/officeDocument/2006/relationships/font" Target="fonts/ComfortaaSemiBold-bold.fntdata"/><Relationship Id="rId8" Type="http://schemas.openxmlformats.org/officeDocument/2006/relationships/font" Target="fonts/Comfortaa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1200" y="1656750"/>
            <a:ext cx="6483600" cy="5881200"/>
            <a:chOff x="541200" y="1656750"/>
            <a:chExt cx="6483600" cy="5881200"/>
          </a:xfrm>
        </p:grpSpPr>
        <p:cxnSp>
          <p:nvCxnSpPr>
            <p:cNvPr id="55" name="Google Shape;55;p13"/>
            <p:cNvCxnSpPr/>
            <p:nvPr/>
          </p:nvCxnSpPr>
          <p:spPr>
            <a:xfrm>
              <a:off x="541200" y="193206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Google Shape;56;p13"/>
            <p:cNvCxnSpPr/>
            <p:nvPr/>
          </p:nvCxnSpPr>
          <p:spPr>
            <a:xfrm>
              <a:off x="541200" y="221222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41200" y="249239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541200" y="277255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41200" y="305272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41200" y="333288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41200" y="361305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41200" y="389321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41200" y="417338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41200" y="445354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41200" y="473371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41200" y="501387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541200" y="529404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541200" y="557420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541200" y="585437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541200" y="613453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541200" y="641470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541200" y="669486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541200" y="697503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41200" y="7255198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41200" y="7535363"/>
              <a:ext cx="6483600" cy="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876432" y="1932400"/>
              <a:ext cx="0" cy="560550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346975" y="1656750"/>
              <a:ext cx="0" cy="5881200"/>
            </a:xfrm>
            <a:prstGeom prst="straightConnector1">
              <a:avLst/>
            </a:prstGeom>
            <a:noFill/>
            <a:ln cap="flat" cmpd="sng" w="9525">
              <a:solidFill>
                <a:srgbClr val="F6F8F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3"/>
          <p:cNvSpPr/>
          <p:nvPr/>
        </p:nvSpPr>
        <p:spPr>
          <a:xfrm>
            <a:off x="4772250" y="540000"/>
            <a:ext cx="2247900" cy="360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0" y="0"/>
            <a:ext cx="7560000" cy="1350000"/>
          </a:xfrm>
          <a:prstGeom prst="rect">
            <a:avLst/>
          </a:prstGeom>
          <a:solidFill>
            <a:srgbClr val="DCE8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13"/>
          <p:cNvGrpSpPr/>
          <p:nvPr/>
        </p:nvGrpSpPr>
        <p:grpSpPr>
          <a:xfrm>
            <a:off x="4769000" y="540000"/>
            <a:ext cx="2247900" cy="360600"/>
            <a:chOff x="4769000" y="540000"/>
            <a:chExt cx="2247900" cy="360600"/>
          </a:xfrm>
        </p:grpSpPr>
        <p:sp>
          <p:nvSpPr>
            <p:cNvPr id="81" name="Google Shape;81;p13"/>
            <p:cNvSpPr/>
            <p:nvPr/>
          </p:nvSpPr>
          <p:spPr>
            <a:xfrm>
              <a:off x="4769000" y="540000"/>
              <a:ext cx="2247900" cy="3606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4876300" y="612600"/>
              <a:ext cx="588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424241"/>
                  </a:solidFill>
                  <a:latin typeface="Comfortaa Medium"/>
                  <a:ea typeface="Comfortaa Medium"/>
                  <a:cs typeface="Comfortaa Medium"/>
                  <a:sym typeface="Comfortaa Medium"/>
                </a:rPr>
                <a:t>Date:</a:t>
              </a:r>
              <a:endParaRPr>
                <a:solidFill>
                  <a:srgbClr val="424241"/>
                </a:solidFill>
                <a:latin typeface="Comfortaa Medium"/>
                <a:ea typeface="Comfortaa Medium"/>
                <a:cs typeface="Comfortaa Medium"/>
                <a:sym typeface="Comfortaa Medium"/>
              </a:endParaRPr>
            </a:p>
          </p:txBody>
        </p:sp>
      </p:grpSp>
      <p:sp>
        <p:nvSpPr>
          <p:cNvPr id="83" name="Google Shape;83;p13"/>
          <p:cNvSpPr txBox="1"/>
          <p:nvPr/>
        </p:nvSpPr>
        <p:spPr>
          <a:xfrm>
            <a:off x="496705" y="472322"/>
            <a:ext cx="3800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4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rPr>
              <a:t>Daily Checklist</a:t>
            </a:r>
            <a:endParaRPr b="1" sz="3400">
              <a:solidFill>
                <a:srgbClr val="42424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41200" y="1610925"/>
            <a:ext cx="1120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rPr>
              <a:t>Task</a:t>
            </a:r>
            <a:endParaRPr b="1">
              <a:solidFill>
                <a:srgbClr val="42424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4391725" y="1618515"/>
            <a:ext cx="2582109" cy="215400"/>
            <a:chOff x="4391725" y="1618515"/>
            <a:chExt cx="2582109" cy="2154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4391725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S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4774627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M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157528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T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540430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W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923331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T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6306233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F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6689134" y="1618515"/>
              <a:ext cx="28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S</a:t>
              </a:r>
              <a:endParaRPr b="1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41200" y="1987546"/>
            <a:ext cx="335100" cy="5492335"/>
            <a:chOff x="541200" y="1987546"/>
            <a:chExt cx="335100" cy="5492335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541200" y="1987546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541200" y="2267711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2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541200" y="2547877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3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41200" y="2828043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4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41200" y="3108209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5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541200" y="3388375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6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541200" y="3668540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7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41200" y="3948706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8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541200" y="5069369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12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41200" y="5349526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13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41200" y="5629701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14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541200" y="5909867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15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41200" y="6190032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16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541200" y="6470198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17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541200" y="6750364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18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41200" y="7030530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19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41200" y="4228866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9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41200" y="4509031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10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41200" y="4789196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11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41200" y="7310681"/>
              <a:ext cx="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424241"/>
                  </a:solidFill>
                  <a:latin typeface="Comfortaa"/>
                  <a:ea typeface="Comfortaa"/>
                  <a:cs typeface="Comfortaa"/>
                  <a:sym typeface="Comfortaa"/>
                </a:rPr>
                <a:t>20</a:t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933900" y="1987550"/>
            <a:ext cx="3335100" cy="5492331"/>
            <a:chOff x="933900" y="1987550"/>
            <a:chExt cx="3335100" cy="5492331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933900" y="1987550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933900" y="2267708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933900" y="2547883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933900" y="282804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933900" y="310819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933900" y="3388358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933900" y="3668533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933900" y="394869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933900" y="5069368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933900" y="534952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933900" y="5629699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933900" y="5909864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933900" y="6190029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933900" y="6470194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933900" y="6750360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933900" y="7030525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933900" y="422886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933900" y="4509031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933900" y="4789196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933900" y="7310681"/>
              <a:ext cx="333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rgbClr val="424241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445725" y="1983796"/>
            <a:ext cx="176700" cy="5499835"/>
            <a:chOff x="4445725" y="1983796"/>
            <a:chExt cx="176700" cy="5499835"/>
          </a:xfrm>
        </p:grpSpPr>
        <p:sp>
          <p:nvSpPr>
            <p:cNvPr id="136" name="Google Shape;136;p13"/>
            <p:cNvSpPr/>
            <p:nvPr/>
          </p:nvSpPr>
          <p:spPr>
            <a:xfrm>
              <a:off x="4445725" y="19837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445725" y="226395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445725" y="254413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4445725" y="28242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445725" y="3104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4445725" y="338460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4445725" y="366478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4445725" y="39449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4445725" y="422511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445725" y="450528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445725" y="4785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4445725" y="506561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4445725" y="534577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4445725" y="562594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445725" y="590610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4445725" y="618627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4445725" y="646643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4445725" y="674660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4445725" y="702676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4445725" y="730693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4828627" y="1983796"/>
            <a:ext cx="176700" cy="5499835"/>
            <a:chOff x="4828627" y="1983796"/>
            <a:chExt cx="176700" cy="5499835"/>
          </a:xfrm>
        </p:grpSpPr>
        <p:sp>
          <p:nvSpPr>
            <p:cNvPr id="157" name="Google Shape;157;p13"/>
            <p:cNvSpPr/>
            <p:nvPr/>
          </p:nvSpPr>
          <p:spPr>
            <a:xfrm>
              <a:off x="4828627" y="19837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4828627" y="226395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4828627" y="254413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4828627" y="28242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4828627" y="3104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4828627" y="338460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4828627" y="366478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4828627" y="39449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4828627" y="422511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4828627" y="450528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4828627" y="4785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4828627" y="506561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828627" y="534577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4828627" y="562594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4828627" y="590610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4828627" y="618627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4828627" y="646643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4828627" y="674660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4828627" y="702676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4828627" y="730693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7" name="Google Shape;177;p13"/>
          <p:cNvGrpSpPr/>
          <p:nvPr/>
        </p:nvGrpSpPr>
        <p:grpSpPr>
          <a:xfrm>
            <a:off x="5211528" y="1983796"/>
            <a:ext cx="176700" cy="5499835"/>
            <a:chOff x="5211528" y="1983796"/>
            <a:chExt cx="176700" cy="5499835"/>
          </a:xfrm>
        </p:grpSpPr>
        <p:sp>
          <p:nvSpPr>
            <p:cNvPr id="178" name="Google Shape;178;p13"/>
            <p:cNvSpPr/>
            <p:nvPr/>
          </p:nvSpPr>
          <p:spPr>
            <a:xfrm>
              <a:off x="5211528" y="19837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5211528" y="226395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5211528" y="254413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5211528" y="28242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5211528" y="3104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5211528" y="338460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5211528" y="366478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5211528" y="39449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5211528" y="422511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5211528" y="450528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5211528" y="4785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5211528" y="506561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5211528" y="534577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5211528" y="562594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5211528" y="590610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5211528" y="618627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5211528" y="646643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5211528" y="674660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5211528" y="702676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5211528" y="730693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Google Shape;198;p13"/>
          <p:cNvGrpSpPr/>
          <p:nvPr/>
        </p:nvGrpSpPr>
        <p:grpSpPr>
          <a:xfrm>
            <a:off x="5594430" y="1983796"/>
            <a:ext cx="176700" cy="5499835"/>
            <a:chOff x="5594430" y="1983796"/>
            <a:chExt cx="176700" cy="5499835"/>
          </a:xfrm>
        </p:grpSpPr>
        <p:sp>
          <p:nvSpPr>
            <p:cNvPr id="199" name="Google Shape;199;p13"/>
            <p:cNvSpPr/>
            <p:nvPr/>
          </p:nvSpPr>
          <p:spPr>
            <a:xfrm>
              <a:off x="5594430" y="19837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5594430" y="226395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5594430" y="254413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5594430" y="28242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5594430" y="3104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5594430" y="338460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5594430" y="366478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5594430" y="39449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5594430" y="422511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5594430" y="450528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5594430" y="4785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5594430" y="506561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5594430" y="534577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5594430" y="562594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5594430" y="590610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5594430" y="618627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5594430" y="646643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5594430" y="674660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5594430" y="702676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5594430" y="730693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9" name="Google Shape;219;p13"/>
          <p:cNvGrpSpPr/>
          <p:nvPr/>
        </p:nvGrpSpPr>
        <p:grpSpPr>
          <a:xfrm>
            <a:off x="5977331" y="1983796"/>
            <a:ext cx="176700" cy="5499835"/>
            <a:chOff x="5977331" y="1983796"/>
            <a:chExt cx="176700" cy="5499835"/>
          </a:xfrm>
        </p:grpSpPr>
        <p:sp>
          <p:nvSpPr>
            <p:cNvPr id="220" name="Google Shape;220;p13"/>
            <p:cNvSpPr/>
            <p:nvPr/>
          </p:nvSpPr>
          <p:spPr>
            <a:xfrm>
              <a:off x="5977331" y="19837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5977331" y="226395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5977331" y="254413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5977331" y="28242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5977331" y="3104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5977331" y="338460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5977331" y="366478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5977331" y="39449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5977331" y="422511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5977331" y="450528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5977331" y="4785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5977331" y="506561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5977331" y="534577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5977331" y="562594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5977331" y="590610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5977331" y="618627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5977331" y="646643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5977331" y="674660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5977331" y="702676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5977331" y="730693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0" name="Google Shape;240;p13"/>
          <p:cNvGrpSpPr/>
          <p:nvPr/>
        </p:nvGrpSpPr>
        <p:grpSpPr>
          <a:xfrm>
            <a:off x="6360233" y="1983796"/>
            <a:ext cx="176700" cy="5499835"/>
            <a:chOff x="6360233" y="1983796"/>
            <a:chExt cx="176700" cy="5499835"/>
          </a:xfrm>
        </p:grpSpPr>
        <p:sp>
          <p:nvSpPr>
            <p:cNvPr id="241" name="Google Shape;241;p13"/>
            <p:cNvSpPr/>
            <p:nvPr/>
          </p:nvSpPr>
          <p:spPr>
            <a:xfrm>
              <a:off x="6360233" y="19837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6360233" y="226395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360233" y="254413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6360233" y="282429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6360233" y="3104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6360233" y="3384608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6360233" y="3664783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6360233" y="39449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6360233" y="422511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6360233" y="450528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6360233" y="478544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6360233" y="506561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6360233" y="534577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6360233" y="562594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6360233" y="590610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6360233" y="618627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6360233" y="646643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6360233" y="674660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6360233" y="7026766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6360233" y="7306931"/>
              <a:ext cx="176700" cy="176700"/>
            </a:xfrm>
            <a:prstGeom prst="ellipse">
              <a:avLst/>
            </a:prstGeom>
            <a:solidFill>
              <a:srgbClr val="F5F7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1" name="Google Shape;261;p13"/>
          <p:cNvGrpSpPr/>
          <p:nvPr/>
        </p:nvGrpSpPr>
        <p:grpSpPr>
          <a:xfrm>
            <a:off x="6743134" y="1983796"/>
            <a:ext cx="176700" cy="5499835"/>
            <a:chOff x="6743134" y="1983796"/>
            <a:chExt cx="176700" cy="5499835"/>
          </a:xfrm>
        </p:grpSpPr>
        <p:sp>
          <p:nvSpPr>
            <p:cNvPr id="262" name="Google Shape;262;p13"/>
            <p:cNvSpPr/>
            <p:nvPr/>
          </p:nvSpPr>
          <p:spPr>
            <a:xfrm>
              <a:off x="6743134" y="19837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6743134" y="226395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6743134" y="254413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6743134" y="282429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6743134" y="3104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6743134" y="3384608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6743134" y="3664783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6743134" y="39449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6743134" y="422511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6743134" y="450528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6743134" y="478544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6743134" y="506561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6743134" y="534577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6743134" y="562594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6743134" y="590610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6743134" y="618627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6743134" y="646643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6743134" y="674660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6743134" y="7026766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743134" y="7306931"/>
              <a:ext cx="176700" cy="176700"/>
            </a:xfrm>
            <a:prstGeom prst="ellipse">
              <a:avLst/>
            </a:prstGeom>
            <a:solidFill>
              <a:srgbClr val="EAEF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2" name="Google Shape;282;p13"/>
          <p:cNvGrpSpPr/>
          <p:nvPr/>
        </p:nvGrpSpPr>
        <p:grpSpPr>
          <a:xfrm>
            <a:off x="540000" y="7830000"/>
            <a:ext cx="6480000" cy="2322000"/>
            <a:chOff x="540000" y="7830000"/>
            <a:chExt cx="6480000" cy="2322000"/>
          </a:xfrm>
        </p:grpSpPr>
        <p:sp>
          <p:nvSpPr>
            <p:cNvPr id="283" name="Google Shape;283;p13"/>
            <p:cNvSpPr/>
            <p:nvPr/>
          </p:nvSpPr>
          <p:spPr>
            <a:xfrm>
              <a:off x="540000" y="7830000"/>
              <a:ext cx="6480000" cy="2322000"/>
            </a:xfrm>
            <a:prstGeom prst="roundRect">
              <a:avLst>
                <a:gd fmla="val 4213" name="adj"/>
              </a:avLst>
            </a:prstGeom>
            <a:noFill/>
            <a:ln cap="flat" cmpd="sng" w="9525">
              <a:solidFill>
                <a:srgbClr val="AEAEA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84" name="Google Shape;284;p13"/>
            <p:cNvGrpSpPr/>
            <p:nvPr/>
          </p:nvGrpSpPr>
          <p:grpSpPr>
            <a:xfrm>
              <a:off x="720700" y="8147275"/>
              <a:ext cx="6119400" cy="1725300"/>
              <a:chOff x="720700" y="8147275"/>
              <a:chExt cx="6119400" cy="1725300"/>
            </a:xfrm>
          </p:grpSpPr>
          <p:cxnSp>
            <p:nvCxnSpPr>
              <p:cNvPr id="285" name="Google Shape;285;p13"/>
              <p:cNvCxnSpPr/>
              <p:nvPr/>
            </p:nvCxnSpPr>
            <p:spPr>
              <a:xfrm>
                <a:off x="720700" y="814727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6" name="Google Shape;286;p13"/>
              <p:cNvCxnSpPr/>
              <p:nvPr/>
            </p:nvCxnSpPr>
            <p:spPr>
              <a:xfrm>
                <a:off x="720700" y="843482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7" name="Google Shape;287;p13"/>
              <p:cNvCxnSpPr/>
              <p:nvPr/>
            </p:nvCxnSpPr>
            <p:spPr>
              <a:xfrm>
                <a:off x="720700" y="872237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8" name="Google Shape;288;p13"/>
              <p:cNvCxnSpPr/>
              <p:nvPr/>
            </p:nvCxnSpPr>
            <p:spPr>
              <a:xfrm>
                <a:off x="720700" y="900992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9" name="Google Shape;289;p13"/>
              <p:cNvCxnSpPr/>
              <p:nvPr/>
            </p:nvCxnSpPr>
            <p:spPr>
              <a:xfrm>
                <a:off x="720700" y="929747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0" name="Google Shape;290;p13"/>
              <p:cNvCxnSpPr/>
              <p:nvPr/>
            </p:nvCxnSpPr>
            <p:spPr>
              <a:xfrm>
                <a:off x="720700" y="958502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1" name="Google Shape;291;p13"/>
              <p:cNvCxnSpPr/>
              <p:nvPr/>
            </p:nvCxnSpPr>
            <p:spPr>
              <a:xfrm>
                <a:off x="720700" y="9872575"/>
                <a:ext cx="6119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6F8F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92" name="Google Shape;292;p13"/>
            <p:cNvSpPr txBox="1"/>
            <p:nvPr/>
          </p:nvSpPr>
          <p:spPr>
            <a:xfrm>
              <a:off x="720700" y="7921275"/>
              <a:ext cx="731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424241"/>
                  </a:solidFill>
                  <a:latin typeface="Comfortaa SemiBold"/>
                  <a:ea typeface="Comfortaa SemiBold"/>
                  <a:cs typeface="Comfortaa SemiBold"/>
                  <a:sym typeface="Comfortaa SemiBold"/>
                </a:rPr>
                <a:t>Notes</a:t>
              </a:r>
              <a:endParaRPr>
                <a:solidFill>
                  <a:srgbClr val="424241"/>
                </a:solidFill>
                <a:latin typeface="Comfortaa SemiBold"/>
                <a:ea typeface="Comfortaa SemiBold"/>
                <a:cs typeface="Comfortaa SemiBold"/>
                <a:sym typeface="Comfortaa SemiBol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