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 ExtraBold"/>
      <p:bold r:id="rId7"/>
      <p:boldItalic r:id="rId8"/>
    </p:embeddedFont>
    <p:embeddedFont>
      <p:font typeface="Sour Gummy Medium"/>
      <p:regular r:id="rId9"/>
      <p:bold r:id="rId10"/>
      <p:italic r:id="rId11"/>
      <p:boldItalic r:id="rId12"/>
    </p:embeddedFont>
    <p:embeddedFont>
      <p:font typeface="Sour Gummy Black"/>
      <p:bold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A5E572F-F769-4E90-B21D-9EDB436A22BD}">
  <a:tblStyle styleId="{5A5E572F-F769-4E90-B21D-9EDB436A22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Medium-italic.fntdata"/><Relationship Id="rId10" Type="http://schemas.openxmlformats.org/officeDocument/2006/relationships/font" Target="fonts/SourGummyMedium-bold.fntdata"/><Relationship Id="rId13" Type="http://schemas.openxmlformats.org/officeDocument/2006/relationships/font" Target="fonts/SourGummyBlack-bold.fntdata"/><Relationship Id="rId12" Type="http://schemas.openxmlformats.org/officeDocument/2006/relationships/font" Target="fonts/SourGummyMedium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Medium-regular.fntdata"/><Relationship Id="rId14" Type="http://schemas.openxmlformats.org/officeDocument/2006/relationships/font" Target="fonts/SourGummyBlac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ExtraBold-bold.fntdata"/><Relationship Id="rId8" Type="http://schemas.openxmlformats.org/officeDocument/2006/relationships/font" Target="fonts/SourGummyExtraBold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C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07213" y="230575"/>
            <a:ext cx="7113600" cy="10232700"/>
          </a:xfrm>
          <a:prstGeom prst="roundRect">
            <a:avLst>
              <a:gd fmla="val 2921" name="adj"/>
            </a:avLst>
          </a:prstGeom>
          <a:solidFill>
            <a:srgbClr val="FFFFFF"/>
          </a:solidFill>
          <a:ln cap="flat" cmpd="sng" w="19050">
            <a:solidFill>
              <a:srgbClr val="E88B9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208250" y="602882"/>
            <a:ext cx="51435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200">
                <a:solidFill>
                  <a:srgbClr val="E88B96"/>
                </a:solidFill>
                <a:latin typeface="Sour Gummy ExtraBold"/>
                <a:ea typeface="Sour Gummy ExtraBold"/>
                <a:cs typeface="Sour Gummy ExtraBold"/>
                <a:sym typeface="Sour Gummy ExtraBold"/>
              </a:rPr>
              <a:t>2026</a:t>
            </a:r>
            <a:endParaRPr sz="11200">
              <a:solidFill>
                <a:srgbClr val="E88B96"/>
              </a:solidFill>
              <a:latin typeface="Sour Gummy ExtraBold"/>
              <a:ea typeface="Sour Gummy ExtraBold"/>
              <a:cs typeface="Sour Gummy ExtraBold"/>
              <a:sym typeface="Sour Gummy ExtraBold"/>
            </a:endParaRPr>
          </a:p>
        </p:txBody>
      </p:sp>
      <p:pic>
        <p:nvPicPr>
          <p:cNvPr id="57" name="Google Shape;57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2617" y="630612"/>
            <a:ext cx="1419525" cy="145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Ресурс 2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6525" y="636714"/>
            <a:ext cx="1310925" cy="14289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590325" y="2593595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JANUARY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590313" y="30272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1" name="Google Shape;61;p13"/>
          <p:cNvSpPr/>
          <p:nvPr/>
        </p:nvSpPr>
        <p:spPr>
          <a:xfrm>
            <a:off x="2784596" y="2593595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FEBRUARY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2784583" y="30272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4978866" y="2593595"/>
            <a:ext cx="1986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MARCH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4978854" y="30272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83725"/>
                <a:gridCol w="283725"/>
                <a:gridCol w="283725"/>
                <a:gridCol w="283725"/>
                <a:gridCol w="283725"/>
                <a:gridCol w="283725"/>
                <a:gridCol w="283725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2784596" y="4514337"/>
            <a:ext cx="1986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MAY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2784583" y="494799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4978866" y="4514337"/>
            <a:ext cx="1986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JUNE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4978854" y="494799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83725"/>
                <a:gridCol w="283725"/>
                <a:gridCol w="283725"/>
                <a:gridCol w="283725"/>
                <a:gridCol w="283725"/>
                <a:gridCol w="283725"/>
                <a:gridCol w="283725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2784596" y="6435048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AUGUST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2784583" y="68687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4978866" y="6435048"/>
            <a:ext cx="1986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SEPTEMBER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4978854" y="68687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83725"/>
                <a:gridCol w="283725"/>
                <a:gridCol w="283725"/>
                <a:gridCol w="283725"/>
                <a:gridCol w="283725"/>
                <a:gridCol w="283725"/>
                <a:gridCol w="283725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3" name="Google Shape;73;p13"/>
          <p:cNvSpPr/>
          <p:nvPr/>
        </p:nvSpPr>
        <p:spPr>
          <a:xfrm>
            <a:off x="2784596" y="8390025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NOVEMBER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2784583" y="88236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4978866" y="8390025"/>
            <a:ext cx="1986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DECEMBER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76" name="Google Shape;76;p13"/>
          <p:cNvGraphicFramePr/>
          <p:nvPr/>
        </p:nvGraphicFramePr>
        <p:xfrm>
          <a:off x="4978854" y="88236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83725"/>
                <a:gridCol w="283725"/>
                <a:gridCol w="283725"/>
                <a:gridCol w="283725"/>
                <a:gridCol w="283725"/>
                <a:gridCol w="283725"/>
                <a:gridCol w="283725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7" name="Google Shape;77;p13"/>
          <p:cNvSpPr/>
          <p:nvPr/>
        </p:nvSpPr>
        <p:spPr>
          <a:xfrm>
            <a:off x="590325" y="4514337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APRIL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590313" y="494799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590325" y="6435048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JULY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80" name="Google Shape;80;p13"/>
          <p:cNvGraphicFramePr/>
          <p:nvPr/>
        </p:nvGraphicFramePr>
        <p:xfrm>
          <a:off x="590313" y="68687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1" name="Google Shape;81;p13"/>
          <p:cNvSpPr/>
          <p:nvPr/>
        </p:nvSpPr>
        <p:spPr>
          <a:xfrm>
            <a:off x="590325" y="8390025"/>
            <a:ext cx="1959000" cy="315600"/>
          </a:xfrm>
          <a:prstGeom prst="roundRect">
            <a:avLst>
              <a:gd fmla="val 16667" name="adj"/>
            </a:avLst>
          </a:prstGeom>
          <a:solidFill>
            <a:srgbClr val="FFEE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88B96"/>
                </a:solidFill>
                <a:latin typeface="Sour Gummy Black"/>
                <a:ea typeface="Sour Gummy Black"/>
                <a:cs typeface="Sour Gummy Black"/>
                <a:sym typeface="Sour Gummy Black"/>
              </a:rPr>
              <a:t>OCTOBER</a:t>
            </a:r>
            <a:endParaRPr sz="1600">
              <a:solidFill>
                <a:srgbClr val="E88B96"/>
              </a:solidFill>
              <a:latin typeface="Sour Gummy Black"/>
              <a:ea typeface="Sour Gummy Black"/>
              <a:cs typeface="Sour Gummy Black"/>
              <a:sym typeface="Sour Gummy Black"/>
            </a:endParaRPr>
          </a:p>
        </p:txBody>
      </p:sp>
      <p:graphicFrame>
        <p:nvGraphicFramePr>
          <p:cNvPr id="82" name="Google Shape;82;p13"/>
          <p:cNvGraphicFramePr/>
          <p:nvPr/>
        </p:nvGraphicFramePr>
        <p:xfrm>
          <a:off x="590313" y="88236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{5A5E572F-F769-4E90-B21D-9EDB436A22BD}</a:tableStyleId>
              </a:tblPr>
              <a:tblGrid>
                <a:gridCol w="279850"/>
                <a:gridCol w="279850"/>
                <a:gridCol w="279850"/>
                <a:gridCol w="279850"/>
                <a:gridCol w="279850"/>
                <a:gridCol w="279850"/>
                <a:gridCol w="279850"/>
              </a:tblGrid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Su</a:t>
                      </a:r>
                      <a:endParaRPr sz="12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000000"/>
                          </a:solidFill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Mo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Tu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We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Th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Fr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ExtraBold"/>
                          <a:ea typeface="Sour Gummy ExtraBold"/>
                          <a:cs typeface="Sour Gummy ExtraBold"/>
                          <a:sym typeface="Sour Gummy ExtraBold"/>
                        </a:rPr>
                        <a:t>Sa</a:t>
                      </a:r>
                      <a:endParaRPr sz="1100">
                        <a:latin typeface="Sour Gummy ExtraBold"/>
                        <a:ea typeface="Sour Gummy ExtraBold"/>
                        <a:cs typeface="Sour Gummy ExtraBold"/>
                        <a:sym typeface="Sour Gummy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19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22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23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24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25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26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27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28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29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30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Sour Gummy Medium"/>
                          <a:ea typeface="Sour Gummy Medium"/>
                          <a:cs typeface="Sour Gummy Medium"/>
                          <a:sym typeface="Sour Gummy Medium"/>
                        </a:rPr>
                        <a:t>31</a:t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8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Sour Gummy Medium"/>
                        <a:ea typeface="Sour Gummy Medium"/>
                        <a:cs typeface="Sour Gummy Medium"/>
                        <a:sym typeface="Sour Gummy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