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6400800" cx="4572000"/>
  <p:notesSz cx="6858000" cy="9144000"/>
  <p:embeddedFontLst>
    <p:embeddedFont>
      <p:font typeface="Caveat Brush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A4A3A4"/>
          </p15:clr>
        </p15:guide>
        <p15:guide id="2" pos="1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CaveatBrush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132db1fe_0_5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4132db1f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2.png"/><Relationship Id="rId22" Type="http://schemas.openxmlformats.org/officeDocument/2006/relationships/image" Target="../media/image29.png"/><Relationship Id="rId21" Type="http://schemas.openxmlformats.org/officeDocument/2006/relationships/image" Target="../media/image15.png"/><Relationship Id="rId24" Type="http://schemas.openxmlformats.org/officeDocument/2006/relationships/image" Target="../media/image17.png"/><Relationship Id="rId23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9.png"/><Relationship Id="rId26" Type="http://schemas.openxmlformats.org/officeDocument/2006/relationships/image" Target="../media/image31.png"/><Relationship Id="rId25" Type="http://schemas.openxmlformats.org/officeDocument/2006/relationships/image" Target="../media/image28.png"/><Relationship Id="rId28" Type="http://schemas.openxmlformats.org/officeDocument/2006/relationships/image" Target="../media/image23.png"/><Relationship Id="rId27" Type="http://schemas.openxmlformats.org/officeDocument/2006/relationships/image" Target="../media/image27.png"/><Relationship Id="rId5" Type="http://schemas.openxmlformats.org/officeDocument/2006/relationships/image" Target="../media/image16.png"/><Relationship Id="rId6" Type="http://schemas.openxmlformats.org/officeDocument/2006/relationships/image" Target="../media/image33.png"/><Relationship Id="rId29" Type="http://schemas.openxmlformats.org/officeDocument/2006/relationships/image" Target="../media/image22.png"/><Relationship Id="rId7" Type="http://schemas.openxmlformats.org/officeDocument/2006/relationships/image" Target="../media/image6.png"/><Relationship Id="rId8" Type="http://schemas.openxmlformats.org/officeDocument/2006/relationships/image" Target="../media/image4.png"/><Relationship Id="rId31" Type="http://schemas.openxmlformats.org/officeDocument/2006/relationships/image" Target="../media/image30.png"/><Relationship Id="rId30" Type="http://schemas.openxmlformats.org/officeDocument/2006/relationships/image" Target="../media/image25.png"/><Relationship Id="rId11" Type="http://schemas.openxmlformats.org/officeDocument/2006/relationships/image" Target="../media/image7.png"/><Relationship Id="rId33" Type="http://schemas.openxmlformats.org/officeDocument/2006/relationships/image" Target="../media/image24.png"/><Relationship Id="rId10" Type="http://schemas.openxmlformats.org/officeDocument/2006/relationships/image" Target="../media/image21.png"/><Relationship Id="rId32" Type="http://schemas.openxmlformats.org/officeDocument/2006/relationships/image" Target="../media/image32.png"/><Relationship Id="rId13" Type="http://schemas.openxmlformats.org/officeDocument/2006/relationships/image" Target="../media/image2.png"/><Relationship Id="rId12" Type="http://schemas.openxmlformats.org/officeDocument/2006/relationships/image" Target="../media/image10.png"/><Relationship Id="rId34" Type="http://schemas.openxmlformats.org/officeDocument/2006/relationships/image" Target="../media/image26.png"/><Relationship Id="rId15" Type="http://schemas.openxmlformats.org/officeDocument/2006/relationships/image" Target="../media/image18.png"/><Relationship Id="rId14" Type="http://schemas.openxmlformats.org/officeDocument/2006/relationships/image" Target="../media/image1.png"/><Relationship Id="rId17" Type="http://schemas.openxmlformats.org/officeDocument/2006/relationships/image" Target="../media/image13.png"/><Relationship Id="rId16" Type="http://schemas.openxmlformats.org/officeDocument/2006/relationships/image" Target="../media/image11.png"/><Relationship Id="rId19" Type="http://schemas.openxmlformats.org/officeDocument/2006/relationships/image" Target="../media/image8.png"/><Relationship Id="rId1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4571700" cy="63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988" y="319650"/>
            <a:ext cx="2787776" cy="41901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585813" y="4643450"/>
            <a:ext cx="3400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600">
                <a:solidFill>
                  <a:srgbClr val="2F2E42"/>
                </a:solidFill>
                <a:latin typeface="Caveat Brush"/>
                <a:ea typeface="Caveat Brush"/>
                <a:cs typeface="Caveat Brush"/>
                <a:sym typeface="Caveat Brush"/>
              </a:rPr>
              <a:t>Happy</a:t>
            </a:r>
            <a:endParaRPr sz="4600">
              <a:solidFill>
                <a:srgbClr val="2F2E42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>
                <a:solidFill>
                  <a:srgbClr val="2F2E42"/>
                </a:solidFill>
                <a:latin typeface="Caveat Brush"/>
                <a:ea typeface="Caveat Brush"/>
                <a:cs typeface="Caveat Brush"/>
                <a:sym typeface="Caveat Brush"/>
              </a:rPr>
              <a:t>Valentine's day</a:t>
            </a:r>
            <a:endParaRPr sz="4600">
              <a:solidFill>
                <a:srgbClr val="2F2E42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150" y="2400"/>
            <a:ext cx="4571700" cy="63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614388" y="2252688"/>
            <a:ext cx="34005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700">
                <a:solidFill>
                  <a:srgbClr val="2F2E42"/>
                </a:solidFill>
                <a:latin typeface="Caveat Brush"/>
                <a:ea typeface="Caveat Brush"/>
                <a:cs typeface="Caveat Brush"/>
                <a:sym typeface="Caveat Brush"/>
              </a:rPr>
              <a:t>I</a:t>
            </a:r>
            <a:endParaRPr sz="6700">
              <a:solidFill>
                <a:srgbClr val="2F2E42"/>
              </a:solidFill>
              <a:latin typeface="Caveat Brush"/>
              <a:ea typeface="Caveat Brush"/>
              <a:cs typeface="Caveat Brush"/>
              <a:sym typeface="Caveat Brush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6700">
                <a:solidFill>
                  <a:srgbClr val="2F2E42"/>
                </a:solidFill>
                <a:latin typeface="Caveat Brush"/>
                <a:ea typeface="Caveat Brush"/>
                <a:cs typeface="Caveat Brush"/>
                <a:sym typeface="Caveat Brush"/>
              </a:rPr>
              <a:t>love you</a:t>
            </a:r>
            <a:endParaRPr sz="6700">
              <a:solidFill>
                <a:srgbClr val="2F2E42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pSp>
        <p:nvGrpSpPr>
          <p:cNvPr id="63" name="Google Shape;63;p14"/>
          <p:cNvGrpSpPr/>
          <p:nvPr/>
        </p:nvGrpSpPr>
        <p:grpSpPr>
          <a:xfrm>
            <a:off x="168350" y="108939"/>
            <a:ext cx="4327739" cy="6188655"/>
            <a:chOff x="168350" y="108939"/>
            <a:chExt cx="4327739" cy="6188655"/>
          </a:xfrm>
        </p:grpSpPr>
        <p:pic>
          <p:nvPicPr>
            <p:cNvPr id="64" name="Google Shape;6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49450" y="108939"/>
              <a:ext cx="406825" cy="4482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8125" y="253855"/>
              <a:ext cx="438175" cy="4247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11669" y="876594"/>
              <a:ext cx="542925" cy="667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638300" y="115387"/>
              <a:ext cx="485775" cy="460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14324" y="3425164"/>
              <a:ext cx="438175" cy="394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8350" y="1029413"/>
              <a:ext cx="438175" cy="505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628900" y="4107535"/>
              <a:ext cx="638175" cy="754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819150" y="1357300"/>
              <a:ext cx="687116" cy="7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990725" y="774075"/>
              <a:ext cx="542925" cy="61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933451" y="466236"/>
              <a:ext cx="542925" cy="584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4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2752725" y="1269515"/>
              <a:ext cx="603400" cy="6116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4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242893" y="1933966"/>
              <a:ext cx="485775" cy="5187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4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3752850" y="1815955"/>
              <a:ext cx="603400" cy="531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4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371476" y="2696185"/>
              <a:ext cx="370200" cy="3914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4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1413175" y="2391700"/>
              <a:ext cx="438175" cy="466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4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1724025" y="1601134"/>
              <a:ext cx="485775" cy="437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4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3705218" y="2681462"/>
              <a:ext cx="542925" cy="5760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4"/>
            <p:cNvPicPr preferRelativeResize="0"/>
            <p:nvPr/>
          </p:nvPicPr>
          <p:blipFill>
            <a:blip r:embed="rId20">
              <a:alphaModFix/>
            </a:blip>
            <a:stretch>
              <a:fillRect/>
            </a:stretch>
          </p:blipFill>
          <p:spPr>
            <a:xfrm>
              <a:off x="2958199" y="2240059"/>
              <a:ext cx="542925" cy="588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4"/>
            <p:cNvPicPr preferRelativeResize="0"/>
            <p:nvPr/>
          </p:nvPicPr>
          <p:blipFill>
            <a:blip r:embed="rId21">
              <a:alphaModFix/>
            </a:blip>
            <a:stretch>
              <a:fillRect/>
            </a:stretch>
          </p:blipFill>
          <p:spPr>
            <a:xfrm>
              <a:off x="3781525" y="3495971"/>
              <a:ext cx="603400" cy="690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4"/>
            <p:cNvPicPr preferRelativeResize="0"/>
            <p:nvPr/>
          </p:nvPicPr>
          <p:blipFill>
            <a:blip r:embed="rId22">
              <a:alphaModFix/>
            </a:blip>
            <a:stretch>
              <a:fillRect/>
            </a:stretch>
          </p:blipFill>
          <p:spPr>
            <a:xfrm>
              <a:off x="2286000" y="5144467"/>
              <a:ext cx="323850" cy="342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4"/>
            <p:cNvPicPr preferRelativeResize="0"/>
            <p:nvPr/>
          </p:nvPicPr>
          <p:blipFill>
            <a:blip r:embed="rId23">
              <a:alphaModFix/>
            </a:blip>
            <a:stretch>
              <a:fillRect/>
            </a:stretch>
          </p:blipFill>
          <p:spPr>
            <a:xfrm>
              <a:off x="1466844" y="5872064"/>
              <a:ext cx="406825" cy="4255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4"/>
            <p:cNvPicPr preferRelativeResize="0"/>
            <p:nvPr/>
          </p:nvPicPr>
          <p:blipFill>
            <a:blip r:embed="rId24">
              <a:alphaModFix/>
            </a:blip>
            <a:stretch>
              <a:fillRect/>
            </a:stretch>
          </p:blipFill>
          <p:spPr>
            <a:xfrm>
              <a:off x="3876675" y="4460915"/>
              <a:ext cx="438175" cy="497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4"/>
            <p:cNvPicPr preferRelativeResize="0"/>
            <p:nvPr/>
          </p:nvPicPr>
          <p:blipFill>
            <a:blip r:embed="rId25">
              <a:alphaModFix/>
            </a:blip>
            <a:stretch>
              <a:fillRect/>
            </a:stretch>
          </p:blipFill>
          <p:spPr>
            <a:xfrm>
              <a:off x="252425" y="4620398"/>
              <a:ext cx="638175" cy="7515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4"/>
            <p:cNvPicPr preferRelativeResize="0"/>
            <p:nvPr/>
          </p:nvPicPr>
          <p:blipFill>
            <a:blip r:embed="rId26">
              <a:alphaModFix/>
            </a:blip>
            <a:stretch>
              <a:fillRect/>
            </a:stretch>
          </p:blipFill>
          <p:spPr>
            <a:xfrm>
              <a:off x="2909893" y="177177"/>
              <a:ext cx="687125" cy="8038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4"/>
            <p:cNvPicPr preferRelativeResize="0"/>
            <p:nvPr/>
          </p:nvPicPr>
          <p:blipFill>
            <a:blip r:embed="rId27">
              <a:alphaModFix/>
            </a:blip>
            <a:stretch>
              <a:fillRect/>
            </a:stretch>
          </p:blipFill>
          <p:spPr>
            <a:xfrm>
              <a:off x="361950" y="5556214"/>
              <a:ext cx="603400" cy="6159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4"/>
            <p:cNvPicPr preferRelativeResize="0"/>
            <p:nvPr/>
          </p:nvPicPr>
          <p:blipFill>
            <a:blip r:embed="rId28">
              <a:alphaModFix/>
            </a:blip>
            <a:stretch>
              <a:fillRect/>
            </a:stretch>
          </p:blipFill>
          <p:spPr>
            <a:xfrm>
              <a:off x="3267075" y="5982801"/>
              <a:ext cx="323850" cy="302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4"/>
            <p:cNvPicPr preferRelativeResize="0"/>
            <p:nvPr/>
          </p:nvPicPr>
          <p:blipFill>
            <a:blip r:embed="rId29">
              <a:alphaModFix/>
            </a:blip>
            <a:stretch>
              <a:fillRect/>
            </a:stretch>
          </p:blipFill>
          <p:spPr>
            <a:xfrm>
              <a:off x="2286000" y="5839761"/>
              <a:ext cx="485775" cy="4372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4"/>
            <p:cNvPicPr preferRelativeResize="0"/>
            <p:nvPr/>
          </p:nvPicPr>
          <p:blipFill>
            <a:blip r:embed="rId30">
              <a:alphaModFix/>
            </a:blip>
            <a:stretch>
              <a:fillRect/>
            </a:stretch>
          </p:blipFill>
          <p:spPr>
            <a:xfrm>
              <a:off x="785843" y="4018563"/>
              <a:ext cx="438175" cy="5019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4"/>
            <p:cNvPicPr preferRelativeResize="0"/>
            <p:nvPr/>
          </p:nvPicPr>
          <p:blipFill>
            <a:blip r:embed="rId31">
              <a:alphaModFix/>
            </a:blip>
            <a:stretch>
              <a:fillRect/>
            </a:stretch>
          </p:blipFill>
          <p:spPr>
            <a:xfrm>
              <a:off x="1576393" y="4204025"/>
              <a:ext cx="603419" cy="61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4"/>
            <p:cNvPicPr preferRelativeResize="0"/>
            <p:nvPr/>
          </p:nvPicPr>
          <p:blipFill>
            <a:blip r:embed="rId32">
              <a:alphaModFix/>
            </a:blip>
            <a:stretch>
              <a:fillRect/>
            </a:stretch>
          </p:blipFill>
          <p:spPr>
            <a:xfrm>
              <a:off x="4089275" y="5725450"/>
              <a:ext cx="406814" cy="39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4"/>
            <p:cNvPicPr preferRelativeResize="0"/>
            <p:nvPr/>
          </p:nvPicPr>
          <p:blipFill>
            <a:blip r:embed="rId33">
              <a:alphaModFix/>
            </a:blip>
            <a:stretch>
              <a:fillRect/>
            </a:stretch>
          </p:blipFill>
          <p:spPr>
            <a:xfrm>
              <a:off x="1209675" y="5095250"/>
              <a:ext cx="638175" cy="562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4"/>
            <p:cNvPicPr preferRelativeResize="0"/>
            <p:nvPr/>
          </p:nvPicPr>
          <p:blipFill>
            <a:blip r:embed="rId34">
              <a:alphaModFix/>
            </a:blip>
            <a:stretch>
              <a:fillRect/>
            </a:stretch>
          </p:blipFill>
          <p:spPr>
            <a:xfrm>
              <a:off x="3233750" y="4958086"/>
              <a:ext cx="687125" cy="6997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