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Indie Flower"/>
      <p:regular r:id="rId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font" Target="fonts/IndieFlower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7560000" cy="10692000"/>
          </a:xfrm>
          <a:prstGeom prst="rect">
            <a:avLst/>
          </a:prstGeom>
          <a:solidFill>
            <a:srgbClr val="CCDB9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363900" y="360000"/>
            <a:ext cx="6832200" cy="9930900"/>
          </a:xfrm>
          <a:prstGeom prst="roundRect">
            <a:avLst>
              <a:gd fmla="val 467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 title="kkkkk 1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57175" y="7498075"/>
            <a:ext cx="1662174" cy="239892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7" name="Google Shape;57;p13"/>
          <p:cNvGrpSpPr/>
          <p:nvPr/>
        </p:nvGrpSpPr>
        <p:grpSpPr>
          <a:xfrm>
            <a:off x="781500" y="665925"/>
            <a:ext cx="5982525" cy="1336650"/>
            <a:chOff x="781500" y="665925"/>
            <a:chExt cx="5982525" cy="1336650"/>
          </a:xfrm>
        </p:grpSpPr>
        <p:pic>
          <p:nvPicPr>
            <p:cNvPr id="58" name="Google Shape;58;p13" title="Vector 2.png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6485050" y="1726425"/>
              <a:ext cx="278975" cy="276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9" name="Google Shape;59;p13" title="Vector 3.png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81500" y="665925"/>
              <a:ext cx="308900" cy="3057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0" name="Google Shape;60;p13"/>
            <p:cNvSpPr/>
            <p:nvPr/>
          </p:nvSpPr>
          <p:spPr>
            <a:xfrm>
              <a:off x="953050" y="735425"/>
              <a:ext cx="5646900" cy="1088700"/>
            </a:xfrm>
            <a:prstGeom prst="ellipse">
              <a:avLst/>
            </a:prstGeom>
            <a:noFill/>
            <a:ln cap="flat" cmpd="sng" w="28575">
              <a:solidFill>
                <a:srgbClr val="553A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0">
                  <a:solidFill>
                    <a:srgbClr val="553A00"/>
                  </a:solidFill>
                  <a:latin typeface="Indie Flower"/>
                  <a:ea typeface="Indie Flower"/>
                  <a:cs typeface="Indie Flower"/>
                  <a:sym typeface="Indie Flower"/>
                </a:rPr>
                <a:t>to do </a:t>
              </a:r>
              <a:r>
                <a:rPr lang="uk" sz="6000">
                  <a:solidFill>
                    <a:srgbClr val="553A00"/>
                  </a:solidFill>
                  <a:latin typeface="Indie Flower"/>
                  <a:ea typeface="Indie Flower"/>
                  <a:cs typeface="Indie Flower"/>
                  <a:sym typeface="Indie Flower"/>
                </a:rPr>
                <a:t>l</a:t>
              </a:r>
              <a:r>
                <a:rPr lang="uk" sz="6000">
                  <a:solidFill>
                    <a:srgbClr val="553A00"/>
                  </a:solidFill>
                  <a:latin typeface="Indie Flower"/>
                  <a:ea typeface="Indie Flower"/>
                  <a:cs typeface="Indie Flower"/>
                  <a:sym typeface="Indie Flower"/>
                </a:rPr>
                <a:t>ist</a:t>
              </a:r>
              <a:endParaRPr sz="6000">
                <a:solidFill>
                  <a:srgbClr val="553A00"/>
                </a:solidFill>
                <a:latin typeface="Indie Flower"/>
                <a:ea typeface="Indie Flower"/>
                <a:cs typeface="Indie Flower"/>
                <a:sym typeface="Indie Flower"/>
              </a:endParaRPr>
            </a:p>
          </p:txBody>
        </p:sp>
      </p:grpSp>
      <p:grpSp>
        <p:nvGrpSpPr>
          <p:cNvPr id="61" name="Google Shape;61;p13"/>
          <p:cNvGrpSpPr/>
          <p:nvPr/>
        </p:nvGrpSpPr>
        <p:grpSpPr>
          <a:xfrm>
            <a:off x="979499" y="2192250"/>
            <a:ext cx="5671201" cy="283500"/>
            <a:chOff x="979499" y="2192250"/>
            <a:chExt cx="5671201" cy="283500"/>
          </a:xfrm>
        </p:grpSpPr>
        <p:cxnSp>
          <p:nvCxnSpPr>
            <p:cNvPr id="62" name="Google Shape;62;p13"/>
            <p:cNvCxnSpPr/>
            <p:nvPr/>
          </p:nvCxnSpPr>
          <p:spPr>
            <a:xfrm>
              <a:off x="1530000" y="2469054"/>
              <a:ext cx="5120700" cy="0"/>
            </a:xfrm>
            <a:prstGeom prst="straightConnector1">
              <a:avLst/>
            </a:prstGeom>
            <a:noFill/>
            <a:ln cap="flat" cmpd="sng" w="28575">
              <a:solidFill>
                <a:srgbClr val="553A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3" name="Google Shape;63;p13"/>
            <p:cNvSpPr/>
            <p:nvPr/>
          </p:nvSpPr>
          <p:spPr>
            <a:xfrm>
              <a:off x="979499" y="2192250"/>
              <a:ext cx="276300" cy="283500"/>
            </a:xfrm>
            <a:prstGeom prst="flowChartAlternateProcess">
              <a:avLst/>
            </a:prstGeom>
            <a:noFill/>
            <a:ln cap="flat" cmpd="sng" w="28575">
              <a:solidFill>
                <a:srgbClr val="553A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4" name="Google Shape;64;p13"/>
          <p:cNvGrpSpPr/>
          <p:nvPr/>
        </p:nvGrpSpPr>
        <p:grpSpPr>
          <a:xfrm>
            <a:off x="979499" y="2760941"/>
            <a:ext cx="5671201" cy="283500"/>
            <a:chOff x="979499" y="2192250"/>
            <a:chExt cx="5671201" cy="283500"/>
          </a:xfrm>
        </p:grpSpPr>
        <p:cxnSp>
          <p:nvCxnSpPr>
            <p:cNvPr id="65" name="Google Shape;65;p13"/>
            <p:cNvCxnSpPr/>
            <p:nvPr/>
          </p:nvCxnSpPr>
          <p:spPr>
            <a:xfrm>
              <a:off x="1530000" y="2469054"/>
              <a:ext cx="5120700" cy="0"/>
            </a:xfrm>
            <a:prstGeom prst="straightConnector1">
              <a:avLst/>
            </a:prstGeom>
            <a:noFill/>
            <a:ln cap="flat" cmpd="sng" w="28575">
              <a:solidFill>
                <a:srgbClr val="553A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6" name="Google Shape;66;p13"/>
            <p:cNvSpPr/>
            <p:nvPr/>
          </p:nvSpPr>
          <p:spPr>
            <a:xfrm>
              <a:off x="979499" y="2192250"/>
              <a:ext cx="276300" cy="283500"/>
            </a:xfrm>
            <a:prstGeom prst="flowChartAlternateProcess">
              <a:avLst/>
            </a:prstGeom>
            <a:noFill/>
            <a:ln cap="flat" cmpd="sng" w="28575">
              <a:solidFill>
                <a:srgbClr val="553A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7" name="Google Shape;67;p13"/>
          <p:cNvGrpSpPr/>
          <p:nvPr/>
        </p:nvGrpSpPr>
        <p:grpSpPr>
          <a:xfrm>
            <a:off x="979499" y="3329632"/>
            <a:ext cx="5671201" cy="283500"/>
            <a:chOff x="979499" y="2192250"/>
            <a:chExt cx="5671201" cy="283500"/>
          </a:xfrm>
        </p:grpSpPr>
        <p:cxnSp>
          <p:nvCxnSpPr>
            <p:cNvPr id="68" name="Google Shape;68;p13"/>
            <p:cNvCxnSpPr/>
            <p:nvPr/>
          </p:nvCxnSpPr>
          <p:spPr>
            <a:xfrm>
              <a:off x="1530000" y="2469054"/>
              <a:ext cx="5120700" cy="0"/>
            </a:xfrm>
            <a:prstGeom prst="straightConnector1">
              <a:avLst/>
            </a:prstGeom>
            <a:noFill/>
            <a:ln cap="flat" cmpd="sng" w="28575">
              <a:solidFill>
                <a:srgbClr val="553A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9" name="Google Shape;69;p13"/>
            <p:cNvSpPr/>
            <p:nvPr/>
          </p:nvSpPr>
          <p:spPr>
            <a:xfrm>
              <a:off x="979499" y="2192250"/>
              <a:ext cx="276300" cy="283500"/>
            </a:xfrm>
            <a:prstGeom prst="flowChartAlternateProcess">
              <a:avLst/>
            </a:prstGeom>
            <a:noFill/>
            <a:ln cap="flat" cmpd="sng" w="28575">
              <a:solidFill>
                <a:srgbClr val="553A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0" name="Google Shape;70;p13"/>
          <p:cNvGrpSpPr/>
          <p:nvPr/>
        </p:nvGrpSpPr>
        <p:grpSpPr>
          <a:xfrm>
            <a:off x="979499" y="3898322"/>
            <a:ext cx="5671201" cy="283500"/>
            <a:chOff x="979499" y="2192250"/>
            <a:chExt cx="5671201" cy="283500"/>
          </a:xfrm>
        </p:grpSpPr>
        <p:cxnSp>
          <p:nvCxnSpPr>
            <p:cNvPr id="71" name="Google Shape;71;p13"/>
            <p:cNvCxnSpPr/>
            <p:nvPr/>
          </p:nvCxnSpPr>
          <p:spPr>
            <a:xfrm>
              <a:off x="1530000" y="2469054"/>
              <a:ext cx="5120700" cy="0"/>
            </a:xfrm>
            <a:prstGeom prst="straightConnector1">
              <a:avLst/>
            </a:prstGeom>
            <a:noFill/>
            <a:ln cap="flat" cmpd="sng" w="28575">
              <a:solidFill>
                <a:srgbClr val="553A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2" name="Google Shape;72;p13"/>
            <p:cNvSpPr/>
            <p:nvPr/>
          </p:nvSpPr>
          <p:spPr>
            <a:xfrm>
              <a:off x="979499" y="2192250"/>
              <a:ext cx="276300" cy="283500"/>
            </a:xfrm>
            <a:prstGeom prst="flowChartAlternateProcess">
              <a:avLst/>
            </a:prstGeom>
            <a:noFill/>
            <a:ln cap="flat" cmpd="sng" w="28575">
              <a:solidFill>
                <a:srgbClr val="553A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3" name="Google Shape;73;p13"/>
          <p:cNvGrpSpPr/>
          <p:nvPr/>
        </p:nvGrpSpPr>
        <p:grpSpPr>
          <a:xfrm>
            <a:off x="979499" y="4467013"/>
            <a:ext cx="5671201" cy="283500"/>
            <a:chOff x="979499" y="2192250"/>
            <a:chExt cx="5671201" cy="283500"/>
          </a:xfrm>
        </p:grpSpPr>
        <p:cxnSp>
          <p:nvCxnSpPr>
            <p:cNvPr id="74" name="Google Shape;74;p13"/>
            <p:cNvCxnSpPr/>
            <p:nvPr/>
          </p:nvCxnSpPr>
          <p:spPr>
            <a:xfrm>
              <a:off x="1530000" y="2469054"/>
              <a:ext cx="5120700" cy="0"/>
            </a:xfrm>
            <a:prstGeom prst="straightConnector1">
              <a:avLst/>
            </a:prstGeom>
            <a:noFill/>
            <a:ln cap="flat" cmpd="sng" w="28575">
              <a:solidFill>
                <a:srgbClr val="553A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5" name="Google Shape;75;p13"/>
            <p:cNvSpPr/>
            <p:nvPr/>
          </p:nvSpPr>
          <p:spPr>
            <a:xfrm>
              <a:off x="979499" y="2192250"/>
              <a:ext cx="276300" cy="283500"/>
            </a:xfrm>
            <a:prstGeom prst="flowChartAlternateProcess">
              <a:avLst/>
            </a:prstGeom>
            <a:noFill/>
            <a:ln cap="flat" cmpd="sng" w="28575">
              <a:solidFill>
                <a:srgbClr val="553A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6" name="Google Shape;76;p13"/>
          <p:cNvGrpSpPr/>
          <p:nvPr/>
        </p:nvGrpSpPr>
        <p:grpSpPr>
          <a:xfrm>
            <a:off x="979499" y="5035704"/>
            <a:ext cx="5671201" cy="283500"/>
            <a:chOff x="979499" y="2192250"/>
            <a:chExt cx="5671201" cy="283500"/>
          </a:xfrm>
        </p:grpSpPr>
        <p:cxnSp>
          <p:nvCxnSpPr>
            <p:cNvPr id="77" name="Google Shape;77;p13"/>
            <p:cNvCxnSpPr/>
            <p:nvPr/>
          </p:nvCxnSpPr>
          <p:spPr>
            <a:xfrm>
              <a:off x="1530000" y="2469054"/>
              <a:ext cx="5120700" cy="0"/>
            </a:xfrm>
            <a:prstGeom prst="straightConnector1">
              <a:avLst/>
            </a:prstGeom>
            <a:noFill/>
            <a:ln cap="flat" cmpd="sng" w="28575">
              <a:solidFill>
                <a:srgbClr val="553A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8" name="Google Shape;78;p13"/>
            <p:cNvSpPr/>
            <p:nvPr/>
          </p:nvSpPr>
          <p:spPr>
            <a:xfrm>
              <a:off x="979499" y="2192250"/>
              <a:ext cx="276300" cy="283500"/>
            </a:xfrm>
            <a:prstGeom prst="flowChartAlternateProcess">
              <a:avLst/>
            </a:prstGeom>
            <a:noFill/>
            <a:ln cap="flat" cmpd="sng" w="28575">
              <a:solidFill>
                <a:srgbClr val="553A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9" name="Google Shape;79;p13"/>
          <p:cNvGrpSpPr/>
          <p:nvPr/>
        </p:nvGrpSpPr>
        <p:grpSpPr>
          <a:xfrm>
            <a:off x="979499" y="5604395"/>
            <a:ext cx="5671201" cy="283500"/>
            <a:chOff x="979499" y="2192250"/>
            <a:chExt cx="5671201" cy="283500"/>
          </a:xfrm>
        </p:grpSpPr>
        <p:cxnSp>
          <p:nvCxnSpPr>
            <p:cNvPr id="80" name="Google Shape;80;p13"/>
            <p:cNvCxnSpPr/>
            <p:nvPr/>
          </p:nvCxnSpPr>
          <p:spPr>
            <a:xfrm>
              <a:off x="1530000" y="2469054"/>
              <a:ext cx="5120700" cy="0"/>
            </a:xfrm>
            <a:prstGeom prst="straightConnector1">
              <a:avLst/>
            </a:prstGeom>
            <a:noFill/>
            <a:ln cap="flat" cmpd="sng" w="28575">
              <a:solidFill>
                <a:srgbClr val="553A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81" name="Google Shape;81;p13"/>
            <p:cNvSpPr/>
            <p:nvPr/>
          </p:nvSpPr>
          <p:spPr>
            <a:xfrm>
              <a:off x="979499" y="2192250"/>
              <a:ext cx="276300" cy="283500"/>
            </a:xfrm>
            <a:prstGeom prst="flowChartAlternateProcess">
              <a:avLst/>
            </a:prstGeom>
            <a:noFill/>
            <a:ln cap="flat" cmpd="sng" w="28575">
              <a:solidFill>
                <a:srgbClr val="553A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2" name="Google Shape;82;p13"/>
          <p:cNvGrpSpPr/>
          <p:nvPr/>
        </p:nvGrpSpPr>
        <p:grpSpPr>
          <a:xfrm>
            <a:off x="979499" y="6173085"/>
            <a:ext cx="5671201" cy="283500"/>
            <a:chOff x="979499" y="2192250"/>
            <a:chExt cx="5671201" cy="283500"/>
          </a:xfrm>
        </p:grpSpPr>
        <p:cxnSp>
          <p:nvCxnSpPr>
            <p:cNvPr id="83" name="Google Shape;83;p13"/>
            <p:cNvCxnSpPr/>
            <p:nvPr/>
          </p:nvCxnSpPr>
          <p:spPr>
            <a:xfrm>
              <a:off x="1530000" y="2469054"/>
              <a:ext cx="5120700" cy="0"/>
            </a:xfrm>
            <a:prstGeom prst="straightConnector1">
              <a:avLst/>
            </a:prstGeom>
            <a:noFill/>
            <a:ln cap="flat" cmpd="sng" w="28575">
              <a:solidFill>
                <a:srgbClr val="553A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84" name="Google Shape;84;p13"/>
            <p:cNvSpPr/>
            <p:nvPr/>
          </p:nvSpPr>
          <p:spPr>
            <a:xfrm>
              <a:off x="979499" y="2192250"/>
              <a:ext cx="276300" cy="283500"/>
            </a:xfrm>
            <a:prstGeom prst="flowChartAlternateProcess">
              <a:avLst/>
            </a:prstGeom>
            <a:noFill/>
            <a:ln cap="flat" cmpd="sng" w="28575">
              <a:solidFill>
                <a:srgbClr val="553A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5" name="Google Shape;85;p13"/>
          <p:cNvGrpSpPr/>
          <p:nvPr/>
        </p:nvGrpSpPr>
        <p:grpSpPr>
          <a:xfrm>
            <a:off x="979499" y="6741776"/>
            <a:ext cx="5671201" cy="283500"/>
            <a:chOff x="979499" y="2192250"/>
            <a:chExt cx="5671201" cy="283500"/>
          </a:xfrm>
        </p:grpSpPr>
        <p:cxnSp>
          <p:nvCxnSpPr>
            <p:cNvPr id="86" name="Google Shape;86;p13"/>
            <p:cNvCxnSpPr/>
            <p:nvPr/>
          </p:nvCxnSpPr>
          <p:spPr>
            <a:xfrm>
              <a:off x="1530000" y="2469054"/>
              <a:ext cx="5120700" cy="0"/>
            </a:xfrm>
            <a:prstGeom prst="straightConnector1">
              <a:avLst/>
            </a:prstGeom>
            <a:noFill/>
            <a:ln cap="flat" cmpd="sng" w="28575">
              <a:solidFill>
                <a:srgbClr val="553A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87" name="Google Shape;87;p13"/>
            <p:cNvSpPr/>
            <p:nvPr/>
          </p:nvSpPr>
          <p:spPr>
            <a:xfrm>
              <a:off x="979499" y="2192250"/>
              <a:ext cx="276300" cy="283500"/>
            </a:xfrm>
            <a:prstGeom prst="flowChartAlternateProcess">
              <a:avLst/>
            </a:prstGeom>
            <a:noFill/>
            <a:ln cap="flat" cmpd="sng" w="28575">
              <a:solidFill>
                <a:srgbClr val="553A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8" name="Google Shape;88;p13"/>
          <p:cNvGrpSpPr/>
          <p:nvPr/>
        </p:nvGrpSpPr>
        <p:grpSpPr>
          <a:xfrm>
            <a:off x="979499" y="7310467"/>
            <a:ext cx="4574101" cy="283500"/>
            <a:chOff x="979499" y="2192250"/>
            <a:chExt cx="4574101" cy="283500"/>
          </a:xfrm>
        </p:grpSpPr>
        <p:cxnSp>
          <p:nvCxnSpPr>
            <p:cNvPr id="89" name="Google Shape;89;p13"/>
            <p:cNvCxnSpPr/>
            <p:nvPr/>
          </p:nvCxnSpPr>
          <p:spPr>
            <a:xfrm>
              <a:off x="1530000" y="2469054"/>
              <a:ext cx="4023600" cy="0"/>
            </a:xfrm>
            <a:prstGeom prst="straightConnector1">
              <a:avLst/>
            </a:prstGeom>
            <a:noFill/>
            <a:ln cap="flat" cmpd="sng" w="28575">
              <a:solidFill>
                <a:srgbClr val="553A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90" name="Google Shape;90;p13"/>
            <p:cNvSpPr/>
            <p:nvPr/>
          </p:nvSpPr>
          <p:spPr>
            <a:xfrm>
              <a:off x="979499" y="2192250"/>
              <a:ext cx="276300" cy="283500"/>
            </a:xfrm>
            <a:prstGeom prst="flowChartAlternateProcess">
              <a:avLst/>
            </a:prstGeom>
            <a:noFill/>
            <a:ln cap="flat" cmpd="sng" w="28575">
              <a:solidFill>
                <a:srgbClr val="553A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1" name="Google Shape;91;p13"/>
          <p:cNvGrpSpPr/>
          <p:nvPr/>
        </p:nvGrpSpPr>
        <p:grpSpPr>
          <a:xfrm>
            <a:off x="979499" y="7879158"/>
            <a:ext cx="4201801" cy="283500"/>
            <a:chOff x="979499" y="2192250"/>
            <a:chExt cx="4201801" cy="283500"/>
          </a:xfrm>
        </p:grpSpPr>
        <p:cxnSp>
          <p:nvCxnSpPr>
            <p:cNvPr id="92" name="Google Shape;92;p13"/>
            <p:cNvCxnSpPr/>
            <p:nvPr/>
          </p:nvCxnSpPr>
          <p:spPr>
            <a:xfrm>
              <a:off x="1530000" y="2469054"/>
              <a:ext cx="3651300" cy="0"/>
            </a:xfrm>
            <a:prstGeom prst="straightConnector1">
              <a:avLst/>
            </a:prstGeom>
            <a:noFill/>
            <a:ln cap="flat" cmpd="sng" w="28575">
              <a:solidFill>
                <a:srgbClr val="553A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93" name="Google Shape;93;p13"/>
            <p:cNvSpPr/>
            <p:nvPr/>
          </p:nvSpPr>
          <p:spPr>
            <a:xfrm>
              <a:off x="979499" y="2192250"/>
              <a:ext cx="276300" cy="283500"/>
            </a:xfrm>
            <a:prstGeom prst="flowChartAlternateProcess">
              <a:avLst/>
            </a:prstGeom>
            <a:noFill/>
            <a:ln cap="flat" cmpd="sng" w="28575">
              <a:solidFill>
                <a:srgbClr val="553A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4" name="Google Shape;94;p13"/>
          <p:cNvGrpSpPr/>
          <p:nvPr/>
        </p:nvGrpSpPr>
        <p:grpSpPr>
          <a:xfrm>
            <a:off x="979499" y="8447848"/>
            <a:ext cx="4201801" cy="283500"/>
            <a:chOff x="979499" y="2192250"/>
            <a:chExt cx="4201801" cy="283500"/>
          </a:xfrm>
        </p:grpSpPr>
        <p:cxnSp>
          <p:nvCxnSpPr>
            <p:cNvPr id="95" name="Google Shape;95;p13"/>
            <p:cNvCxnSpPr/>
            <p:nvPr/>
          </p:nvCxnSpPr>
          <p:spPr>
            <a:xfrm>
              <a:off x="1530000" y="2469054"/>
              <a:ext cx="3651300" cy="0"/>
            </a:xfrm>
            <a:prstGeom prst="straightConnector1">
              <a:avLst/>
            </a:prstGeom>
            <a:noFill/>
            <a:ln cap="flat" cmpd="sng" w="28575">
              <a:solidFill>
                <a:srgbClr val="553A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96" name="Google Shape;96;p13"/>
            <p:cNvSpPr/>
            <p:nvPr/>
          </p:nvSpPr>
          <p:spPr>
            <a:xfrm>
              <a:off x="979499" y="2192250"/>
              <a:ext cx="276300" cy="283500"/>
            </a:xfrm>
            <a:prstGeom prst="flowChartAlternateProcess">
              <a:avLst/>
            </a:prstGeom>
            <a:noFill/>
            <a:ln cap="flat" cmpd="sng" w="28575">
              <a:solidFill>
                <a:srgbClr val="553A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7" name="Google Shape;97;p13"/>
          <p:cNvGrpSpPr/>
          <p:nvPr/>
        </p:nvGrpSpPr>
        <p:grpSpPr>
          <a:xfrm>
            <a:off x="979499" y="9016539"/>
            <a:ext cx="4201801" cy="283500"/>
            <a:chOff x="979499" y="2192250"/>
            <a:chExt cx="4201801" cy="283500"/>
          </a:xfrm>
        </p:grpSpPr>
        <p:cxnSp>
          <p:nvCxnSpPr>
            <p:cNvPr id="98" name="Google Shape;98;p13"/>
            <p:cNvCxnSpPr/>
            <p:nvPr/>
          </p:nvCxnSpPr>
          <p:spPr>
            <a:xfrm>
              <a:off x="1530000" y="2469054"/>
              <a:ext cx="3651300" cy="0"/>
            </a:xfrm>
            <a:prstGeom prst="straightConnector1">
              <a:avLst/>
            </a:prstGeom>
            <a:noFill/>
            <a:ln cap="flat" cmpd="sng" w="28575">
              <a:solidFill>
                <a:srgbClr val="553A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99" name="Google Shape;99;p13"/>
            <p:cNvSpPr/>
            <p:nvPr/>
          </p:nvSpPr>
          <p:spPr>
            <a:xfrm>
              <a:off x="979499" y="2192250"/>
              <a:ext cx="276300" cy="283500"/>
            </a:xfrm>
            <a:prstGeom prst="flowChartAlternateProcess">
              <a:avLst/>
            </a:prstGeom>
            <a:noFill/>
            <a:ln cap="flat" cmpd="sng" w="28575">
              <a:solidFill>
                <a:srgbClr val="553A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00" name="Google Shape;100;p13"/>
          <p:cNvGrpSpPr/>
          <p:nvPr/>
        </p:nvGrpSpPr>
        <p:grpSpPr>
          <a:xfrm>
            <a:off x="979499" y="9585230"/>
            <a:ext cx="4201801" cy="283500"/>
            <a:chOff x="979499" y="2192250"/>
            <a:chExt cx="4201801" cy="283500"/>
          </a:xfrm>
        </p:grpSpPr>
        <p:cxnSp>
          <p:nvCxnSpPr>
            <p:cNvPr id="101" name="Google Shape;101;p13"/>
            <p:cNvCxnSpPr/>
            <p:nvPr/>
          </p:nvCxnSpPr>
          <p:spPr>
            <a:xfrm>
              <a:off x="1530000" y="2469054"/>
              <a:ext cx="3651300" cy="0"/>
            </a:xfrm>
            <a:prstGeom prst="straightConnector1">
              <a:avLst/>
            </a:prstGeom>
            <a:noFill/>
            <a:ln cap="flat" cmpd="sng" w="28575">
              <a:solidFill>
                <a:srgbClr val="553A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02" name="Google Shape;102;p13"/>
            <p:cNvSpPr/>
            <p:nvPr/>
          </p:nvSpPr>
          <p:spPr>
            <a:xfrm>
              <a:off x="979499" y="2192250"/>
              <a:ext cx="276300" cy="283500"/>
            </a:xfrm>
            <a:prstGeom prst="flowChartAlternateProcess">
              <a:avLst/>
            </a:prstGeom>
            <a:noFill/>
            <a:ln cap="flat" cmpd="sng" w="28575">
              <a:solidFill>
                <a:srgbClr val="553A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