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44">
          <p15:clr>
            <a:srgbClr val="A4A3A4"/>
          </p15:clr>
        </p15:guide>
        <p15:guide id="2" pos="4252">
          <p15:clr>
            <a:srgbClr val="A4A3A4"/>
          </p15:clr>
        </p15:guide>
        <p15:guide id="3" pos="510">
          <p15:clr>
            <a:srgbClr val="9AA0A6"/>
          </p15:clr>
        </p15:guide>
        <p15:guide id="4" pos="79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44" orient="horz"/>
        <p:guide pos="4252"/>
        <p:guide pos="510"/>
        <p:guide pos="79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7.png"/><Relationship Id="rId13" Type="http://schemas.openxmlformats.org/officeDocument/2006/relationships/image" Target="../media/image5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5" Type="http://schemas.openxmlformats.org/officeDocument/2006/relationships/image" Target="../media/image9.png"/><Relationship Id="rId14" Type="http://schemas.openxmlformats.org/officeDocument/2006/relationships/image" Target="../media/image4.png"/><Relationship Id="rId5" Type="http://schemas.openxmlformats.org/officeDocument/2006/relationships/image" Target="../media/image13.png"/><Relationship Id="rId6" Type="http://schemas.openxmlformats.org/officeDocument/2006/relationships/image" Target="../media/image8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CEBD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1550" y="738200"/>
            <a:ext cx="1819275" cy="1488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5968" y="-7"/>
            <a:ext cx="2314025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78725" y="849875"/>
            <a:ext cx="1541925" cy="15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2014925"/>
            <a:ext cx="2219325" cy="40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0113" y="4037924"/>
            <a:ext cx="2038350" cy="3734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8786829"/>
            <a:ext cx="3896188" cy="19055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810000" y="1981200"/>
            <a:ext cx="5940000" cy="800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85750" y="119443"/>
            <a:ext cx="947075" cy="88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71775" y="10120025"/>
            <a:ext cx="814375" cy="56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691201" y="8888051"/>
            <a:ext cx="1716174" cy="169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 rotWithShape="1">
          <a:blip r:embed="rId12">
            <a:alphaModFix/>
          </a:blip>
          <a:srcRect b="36776" l="13088" r="0" t="0"/>
          <a:stretch/>
        </p:blipFill>
        <p:spPr>
          <a:xfrm>
            <a:off x="0" y="8859475"/>
            <a:ext cx="2466976" cy="1832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452556" y="1784813"/>
            <a:ext cx="385750" cy="3815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1271588" y="2624150"/>
            <a:ext cx="2743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rPr>
              <a:t>CLOTHING &amp; ACCESSORIES</a:t>
            </a:r>
            <a:endParaRPr sz="1800">
              <a:solidFill>
                <a:srgbClr val="3D3D3E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1271595" y="3086113"/>
            <a:ext cx="2228855" cy="215400"/>
            <a:chOff x="1271595" y="3086113"/>
            <a:chExt cx="2228855" cy="2154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Underwear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1271595" y="3401388"/>
            <a:ext cx="2228855" cy="215400"/>
            <a:chOff x="1271595" y="3086113"/>
            <a:chExt cx="2228855" cy="2154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Socks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1271595" y="3716664"/>
            <a:ext cx="2228855" cy="215400"/>
            <a:chOff x="1271595" y="3086113"/>
            <a:chExt cx="2228855" cy="2154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Bras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1271595" y="4031939"/>
            <a:ext cx="2228855" cy="215400"/>
            <a:chOff x="1271595" y="3086113"/>
            <a:chExt cx="2228855" cy="2154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Sleepwear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1271595" y="4347215"/>
            <a:ext cx="2228855" cy="215400"/>
            <a:chOff x="1271595" y="3086113"/>
            <a:chExt cx="2228855" cy="2154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T-shirts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1271595" y="4662491"/>
            <a:ext cx="2228855" cy="215400"/>
            <a:chOff x="1271595" y="3086113"/>
            <a:chExt cx="2228855" cy="2154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Dress Shirts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1271595" y="4977766"/>
            <a:ext cx="2228855" cy="215400"/>
            <a:chOff x="1271595" y="3086113"/>
            <a:chExt cx="2228855" cy="215400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Jeans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1271595" y="5293042"/>
            <a:ext cx="2228855" cy="215400"/>
            <a:chOff x="1271595" y="3086113"/>
            <a:chExt cx="2228855" cy="215400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Pants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1271595" y="5608318"/>
            <a:ext cx="2228855" cy="215400"/>
            <a:chOff x="1271595" y="3086113"/>
            <a:chExt cx="2228855" cy="215400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Leisure Shoes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1271595" y="5923593"/>
            <a:ext cx="2228855" cy="215400"/>
            <a:chOff x="1271595" y="3086113"/>
            <a:chExt cx="2228855" cy="2154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Hiking Boots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1271595" y="6238869"/>
            <a:ext cx="2228855" cy="215400"/>
            <a:chOff x="1271595" y="3086113"/>
            <a:chExt cx="2228855" cy="2154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Sneakers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13"/>
          <p:cNvSpPr txBox="1"/>
          <p:nvPr/>
        </p:nvSpPr>
        <p:spPr>
          <a:xfrm>
            <a:off x="4062413" y="2624150"/>
            <a:ext cx="2743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rPr>
              <a:t>TOILETRIES</a:t>
            </a:r>
            <a:endParaRPr sz="1800">
              <a:solidFill>
                <a:srgbClr val="3D3D3E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102" name="Google Shape;102;p13"/>
          <p:cNvGrpSpPr/>
          <p:nvPr/>
        </p:nvGrpSpPr>
        <p:grpSpPr>
          <a:xfrm>
            <a:off x="4062420" y="3086113"/>
            <a:ext cx="2228855" cy="215400"/>
            <a:chOff x="1271595" y="3086113"/>
            <a:chExt cx="2228855" cy="2154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Toothbrush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062420" y="3401388"/>
            <a:ext cx="2228855" cy="215400"/>
            <a:chOff x="1271595" y="3086113"/>
            <a:chExt cx="2228855" cy="2154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Toothpaste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062420" y="3716664"/>
            <a:ext cx="2228855" cy="215400"/>
            <a:chOff x="1271595" y="3086113"/>
            <a:chExt cx="2228855" cy="2154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Dental Floss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062420" y="4031939"/>
            <a:ext cx="2228855" cy="215400"/>
            <a:chOff x="1271595" y="3086113"/>
            <a:chExt cx="2228855" cy="2154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Soap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062420" y="4347215"/>
            <a:ext cx="2228855" cy="215400"/>
            <a:chOff x="1271595" y="3086113"/>
            <a:chExt cx="2228855" cy="2154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Deodorant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62420" y="4662491"/>
            <a:ext cx="2228855" cy="215400"/>
            <a:chOff x="1271595" y="3086113"/>
            <a:chExt cx="2228855" cy="2154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Shampoo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062420" y="4977766"/>
            <a:ext cx="2228855" cy="215400"/>
            <a:chOff x="1271595" y="3086113"/>
            <a:chExt cx="2228855" cy="2154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Conditioner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062420" y="5293042"/>
            <a:ext cx="2228855" cy="215400"/>
            <a:chOff x="1271595" y="3086113"/>
            <a:chExt cx="2228855" cy="2154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Hair Brush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62420" y="5608318"/>
            <a:ext cx="2228855" cy="215400"/>
            <a:chOff x="1271595" y="3086113"/>
            <a:chExt cx="2228855" cy="2154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Styling Tools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4062420" y="5923593"/>
            <a:ext cx="2228855" cy="215400"/>
            <a:chOff x="1271595" y="3086113"/>
            <a:chExt cx="2228855" cy="2154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Facial Cleanser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052900" y="6238869"/>
            <a:ext cx="2228855" cy="215400"/>
            <a:chOff x="1271595" y="3086113"/>
            <a:chExt cx="2228855" cy="2154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Sunscreen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5" name="Google Shape;135;p13"/>
          <p:cNvSpPr txBox="1"/>
          <p:nvPr/>
        </p:nvSpPr>
        <p:spPr>
          <a:xfrm>
            <a:off x="1271588" y="6748488"/>
            <a:ext cx="2743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rPr>
              <a:t>CARRY</a:t>
            </a:r>
            <a:r>
              <a:rPr lang="ru" sz="18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rPr>
              <a:t>-</a:t>
            </a:r>
            <a:r>
              <a:rPr lang="ru" sz="18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rPr>
              <a:t>ON ITEMS</a:t>
            </a:r>
            <a:endParaRPr sz="1800">
              <a:solidFill>
                <a:srgbClr val="3D3D3E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136" name="Google Shape;136;p13"/>
          <p:cNvGrpSpPr/>
          <p:nvPr/>
        </p:nvGrpSpPr>
        <p:grpSpPr>
          <a:xfrm>
            <a:off x="1271595" y="7210450"/>
            <a:ext cx="2228855" cy="215400"/>
            <a:chOff x="1271595" y="3086113"/>
            <a:chExt cx="2228855" cy="215400"/>
          </a:xfrm>
        </p:grpSpPr>
        <p:sp>
          <p:nvSpPr>
            <p:cNvPr id="137" name="Google Shape;137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Travel Pillow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9" name="Google Shape;139;p13"/>
          <p:cNvGrpSpPr/>
          <p:nvPr/>
        </p:nvGrpSpPr>
        <p:grpSpPr>
          <a:xfrm>
            <a:off x="1271595" y="7525726"/>
            <a:ext cx="2228855" cy="215400"/>
            <a:chOff x="1271595" y="3086113"/>
            <a:chExt cx="2228855" cy="215400"/>
          </a:xfrm>
        </p:grpSpPr>
        <p:sp>
          <p:nvSpPr>
            <p:cNvPr id="140" name="Google Shape;140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Eye Mask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D3D3E"/>
                </a:solidFill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1271595" y="7841001"/>
            <a:ext cx="2228855" cy="215400"/>
            <a:chOff x="1271595" y="3086113"/>
            <a:chExt cx="2228855" cy="215400"/>
          </a:xfrm>
        </p:grpSpPr>
        <p:sp>
          <p:nvSpPr>
            <p:cNvPr id="143" name="Google Shape;143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Earplugs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D3D3E"/>
                </a:solidFill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1271595" y="8156277"/>
            <a:ext cx="2228855" cy="215400"/>
            <a:chOff x="1271595" y="3086113"/>
            <a:chExt cx="2228855" cy="215400"/>
          </a:xfrm>
        </p:grpSpPr>
        <p:sp>
          <p:nvSpPr>
            <p:cNvPr id="146" name="Google Shape;146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Tissues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D3D3E"/>
                </a:solidFill>
              </a:endParaRPr>
            </a:p>
          </p:txBody>
        </p:sp>
      </p:grpSp>
      <p:grpSp>
        <p:nvGrpSpPr>
          <p:cNvPr id="148" name="Google Shape;148;p13"/>
          <p:cNvGrpSpPr/>
          <p:nvPr/>
        </p:nvGrpSpPr>
        <p:grpSpPr>
          <a:xfrm>
            <a:off x="1271595" y="8471553"/>
            <a:ext cx="2228855" cy="215400"/>
            <a:chOff x="1271595" y="3086113"/>
            <a:chExt cx="2228855" cy="215400"/>
          </a:xfrm>
        </p:grpSpPr>
        <p:sp>
          <p:nvSpPr>
            <p:cNvPr id="149" name="Google Shape;149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Passport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D3D3E"/>
                </a:solidFill>
              </a:endParaRPr>
            </a:p>
          </p:txBody>
        </p:sp>
      </p:grpSp>
      <p:sp>
        <p:nvSpPr>
          <p:cNvPr id="151" name="Google Shape;151;p13"/>
          <p:cNvSpPr txBox="1"/>
          <p:nvPr/>
        </p:nvSpPr>
        <p:spPr>
          <a:xfrm>
            <a:off x="4052900" y="6748488"/>
            <a:ext cx="2743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rPr>
              <a:t>MISCELLANEOUS</a:t>
            </a:r>
            <a:endParaRPr sz="1800">
              <a:solidFill>
                <a:srgbClr val="3D3D3E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152" name="Google Shape;152;p13"/>
          <p:cNvGrpSpPr/>
          <p:nvPr/>
        </p:nvGrpSpPr>
        <p:grpSpPr>
          <a:xfrm>
            <a:off x="4052900" y="7210450"/>
            <a:ext cx="2228855" cy="215400"/>
            <a:chOff x="1271595" y="3086113"/>
            <a:chExt cx="2228855" cy="215400"/>
          </a:xfrm>
        </p:grpSpPr>
        <p:sp>
          <p:nvSpPr>
            <p:cNvPr id="153" name="Google Shape;153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Call Phone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5" name="Google Shape;155;p13"/>
          <p:cNvGrpSpPr/>
          <p:nvPr/>
        </p:nvGrpSpPr>
        <p:grpSpPr>
          <a:xfrm>
            <a:off x="4052900" y="7525726"/>
            <a:ext cx="2228855" cy="215400"/>
            <a:chOff x="1271595" y="3086113"/>
            <a:chExt cx="2228855" cy="215400"/>
          </a:xfrm>
        </p:grpSpPr>
        <p:sp>
          <p:nvSpPr>
            <p:cNvPr id="156" name="Google Shape;156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Laptop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8" name="Google Shape;158;p13"/>
          <p:cNvGrpSpPr/>
          <p:nvPr/>
        </p:nvGrpSpPr>
        <p:grpSpPr>
          <a:xfrm>
            <a:off x="4052900" y="7841001"/>
            <a:ext cx="2228855" cy="215400"/>
            <a:chOff x="1271595" y="3086113"/>
            <a:chExt cx="2228855" cy="215400"/>
          </a:xfrm>
        </p:grpSpPr>
        <p:sp>
          <p:nvSpPr>
            <p:cNvPr id="159" name="Google Shape;159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Film/Memory Card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1" name="Google Shape;161;p13"/>
          <p:cNvGrpSpPr/>
          <p:nvPr/>
        </p:nvGrpSpPr>
        <p:grpSpPr>
          <a:xfrm>
            <a:off x="4052900" y="8156277"/>
            <a:ext cx="2228855" cy="215400"/>
            <a:chOff x="1271595" y="3086113"/>
            <a:chExt cx="2228855" cy="215400"/>
          </a:xfrm>
        </p:grpSpPr>
        <p:sp>
          <p:nvSpPr>
            <p:cNvPr id="162" name="Google Shape;162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List of Medications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4" name="Google Shape;164;p13"/>
          <p:cNvGrpSpPr/>
          <p:nvPr/>
        </p:nvGrpSpPr>
        <p:grpSpPr>
          <a:xfrm>
            <a:off x="4052900" y="8471553"/>
            <a:ext cx="2228855" cy="215400"/>
            <a:chOff x="1271595" y="3086113"/>
            <a:chExt cx="2228855" cy="215400"/>
          </a:xfrm>
        </p:grpSpPr>
        <p:sp>
          <p:nvSpPr>
            <p:cNvPr id="165" name="Google Shape;165;p13"/>
            <p:cNvSpPr txBox="1"/>
            <p:nvPr/>
          </p:nvSpPr>
          <p:spPr>
            <a:xfrm>
              <a:off x="1271595" y="3086113"/>
              <a:ext cx="169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Banking Information</a:t>
              </a:r>
              <a:endParaRPr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3383750" y="3135463"/>
              <a:ext cx="116700" cy="1167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7" name="Google Shape;167;p13"/>
          <p:cNvGrpSpPr/>
          <p:nvPr/>
        </p:nvGrpSpPr>
        <p:grpSpPr>
          <a:xfrm>
            <a:off x="2065509" y="8995700"/>
            <a:ext cx="3428982" cy="307800"/>
            <a:chOff x="2066943" y="8995700"/>
            <a:chExt cx="3428982" cy="307800"/>
          </a:xfrm>
        </p:grpSpPr>
        <p:sp>
          <p:nvSpPr>
            <p:cNvPr id="168" name="Google Shape;168;p13"/>
            <p:cNvSpPr txBox="1"/>
            <p:nvPr/>
          </p:nvSpPr>
          <p:spPr>
            <a:xfrm>
              <a:off x="2066943" y="8995700"/>
              <a:ext cx="10287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rgbClr val="3D3D3E"/>
                  </a:solidFill>
                  <a:latin typeface="Boogaloo"/>
                  <a:ea typeface="Boogaloo"/>
                  <a:cs typeface="Boogaloo"/>
                  <a:sym typeface="Boogaloo"/>
                </a:rPr>
                <a:t>Trip Dates</a:t>
              </a:r>
              <a:endParaRPr sz="20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cxnSp>
          <p:nvCxnSpPr>
            <p:cNvPr id="169" name="Google Shape;169;p13"/>
            <p:cNvCxnSpPr/>
            <p:nvPr/>
          </p:nvCxnSpPr>
          <p:spPr>
            <a:xfrm rot="10800000">
              <a:off x="3110025" y="9239263"/>
              <a:ext cx="23859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70" name="Google Shape;170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98006" y="445306"/>
            <a:ext cx="496939" cy="22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815594" y="657475"/>
            <a:ext cx="796775" cy="16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3"/>
          <p:cNvSpPr txBox="1"/>
          <p:nvPr/>
        </p:nvSpPr>
        <p:spPr>
          <a:xfrm>
            <a:off x="2405063" y="247650"/>
            <a:ext cx="28383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3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rPr>
              <a:t>Cute</a:t>
            </a:r>
            <a:endParaRPr sz="9300">
              <a:solidFill>
                <a:srgbClr val="3D3D3E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73" name="Google Shape;173;p13"/>
          <p:cNvSpPr txBox="1"/>
          <p:nvPr/>
        </p:nvSpPr>
        <p:spPr>
          <a:xfrm>
            <a:off x="2907500" y="1454944"/>
            <a:ext cx="1824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3D3D3E"/>
                </a:solidFill>
                <a:latin typeface="Boogaloo"/>
                <a:ea typeface="Boogaloo"/>
                <a:cs typeface="Boogaloo"/>
                <a:sym typeface="Boogaloo"/>
              </a:rPr>
              <a:t>Packing List</a:t>
            </a:r>
            <a:endParaRPr sz="2400">
              <a:solidFill>
                <a:srgbClr val="3D3D3E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