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Amatic SC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195">
          <p15:clr>
            <a:srgbClr val="A4A3A4"/>
          </p15:clr>
        </p15:guide>
        <p15:guide id="2" pos="737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195"/>
        <p:guide pos="73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maticSC-regular.fntdata"/><Relationship Id="rId8" Type="http://schemas.openxmlformats.org/officeDocument/2006/relationships/font" Target="fonts/AmaticSC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9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4.png"/><Relationship Id="rId7" Type="http://schemas.openxmlformats.org/officeDocument/2006/relationships/image" Target="../media/image7.png"/><Relationship Id="rId8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E3E5E8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7560000" cy="10691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8950" y="745775"/>
            <a:ext cx="5700450" cy="64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32762" y="1463350"/>
            <a:ext cx="6494477" cy="871602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8" name="Google Shape;58;p13"/>
          <p:cNvGrpSpPr/>
          <p:nvPr/>
        </p:nvGrpSpPr>
        <p:grpSpPr>
          <a:xfrm>
            <a:off x="3174262" y="1733550"/>
            <a:ext cx="1212000" cy="345787"/>
            <a:chOff x="3174262" y="1733550"/>
            <a:chExt cx="1212000" cy="345787"/>
          </a:xfrm>
        </p:grpSpPr>
        <p:pic>
          <p:nvPicPr>
            <p:cNvPr id="59" name="Google Shape;59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3174262" y="1839112"/>
              <a:ext cx="269025" cy="2402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0" name="Google Shape;60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608038" y="1733550"/>
              <a:ext cx="319675" cy="3457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1" name="Google Shape;61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4117237" y="1839112"/>
              <a:ext cx="269025" cy="2402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2" name="Google Shape;62;p13"/>
          <p:cNvSpPr txBox="1"/>
          <p:nvPr/>
        </p:nvSpPr>
        <p:spPr>
          <a:xfrm>
            <a:off x="1036800" y="295275"/>
            <a:ext cx="54864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6800">
                <a:solidFill>
                  <a:srgbClr val="263A43"/>
                </a:solidFill>
                <a:latin typeface="Amatic SC"/>
                <a:ea typeface="Amatic SC"/>
                <a:cs typeface="Amatic SC"/>
                <a:sym typeface="Amatic SC"/>
              </a:rPr>
              <a:t>Cute Notes Template</a:t>
            </a:r>
            <a:endParaRPr b="1" sz="6800">
              <a:solidFill>
                <a:srgbClr val="263A43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grpSp>
        <p:nvGrpSpPr>
          <p:cNvPr id="63" name="Google Shape;63;p13"/>
          <p:cNvGrpSpPr/>
          <p:nvPr/>
        </p:nvGrpSpPr>
        <p:grpSpPr>
          <a:xfrm>
            <a:off x="1171575" y="2366950"/>
            <a:ext cx="5486400" cy="7267588"/>
            <a:chOff x="1171575" y="2366950"/>
            <a:chExt cx="5486400" cy="7267588"/>
          </a:xfrm>
        </p:grpSpPr>
        <p:cxnSp>
          <p:nvCxnSpPr>
            <p:cNvPr id="64" name="Google Shape;64;p13"/>
            <p:cNvCxnSpPr/>
            <p:nvPr/>
          </p:nvCxnSpPr>
          <p:spPr>
            <a:xfrm>
              <a:off x="1171575" y="2366950"/>
              <a:ext cx="5486400" cy="0"/>
            </a:xfrm>
            <a:prstGeom prst="straightConnector1">
              <a:avLst/>
            </a:prstGeom>
            <a:noFill/>
            <a:ln cap="flat" cmpd="sng" w="28575">
              <a:solidFill>
                <a:srgbClr val="C4CDD4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65" name="Google Shape;65;p13"/>
            <p:cNvCxnSpPr/>
            <p:nvPr/>
          </p:nvCxnSpPr>
          <p:spPr>
            <a:xfrm>
              <a:off x="1171575" y="2794455"/>
              <a:ext cx="5486400" cy="0"/>
            </a:xfrm>
            <a:prstGeom prst="straightConnector1">
              <a:avLst/>
            </a:prstGeom>
            <a:noFill/>
            <a:ln cap="flat" cmpd="sng" w="28575">
              <a:solidFill>
                <a:srgbClr val="C4CDD4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66" name="Google Shape;66;p13"/>
            <p:cNvCxnSpPr/>
            <p:nvPr/>
          </p:nvCxnSpPr>
          <p:spPr>
            <a:xfrm>
              <a:off x="1171575" y="3221960"/>
              <a:ext cx="5486400" cy="0"/>
            </a:xfrm>
            <a:prstGeom prst="straightConnector1">
              <a:avLst/>
            </a:prstGeom>
            <a:noFill/>
            <a:ln cap="flat" cmpd="sng" w="28575">
              <a:solidFill>
                <a:srgbClr val="C4CDD4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67" name="Google Shape;67;p13"/>
            <p:cNvCxnSpPr/>
            <p:nvPr/>
          </p:nvCxnSpPr>
          <p:spPr>
            <a:xfrm>
              <a:off x="1171575" y="3649465"/>
              <a:ext cx="5486400" cy="0"/>
            </a:xfrm>
            <a:prstGeom prst="straightConnector1">
              <a:avLst/>
            </a:prstGeom>
            <a:noFill/>
            <a:ln cap="flat" cmpd="sng" w="28575">
              <a:solidFill>
                <a:srgbClr val="C4CDD4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68" name="Google Shape;68;p13"/>
            <p:cNvCxnSpPr/>
            <p:nvPr/>
          </p:nvCxnSpPr>
          <p:spPr>
            <a:xfrm>
              <a:off x="1171575" y="4076971"/>
              <a:ext cx="5486400" cy="0"/>
            </a:xfrm>
            <a:prstGeom prst="straightConnector1">
              <a:avLst/>
            </a:prstGeom>
            <a:noFill/>
            <a:ln cap="flat" cmpd="sng" w="28575">
              <a:solidFill>
                <a:srgbClr val="C4CDD4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69" name="Google Shape;69;p13"/>
            <p:cNvCxnSpPr/>
            <p:nvPr/>
          </p:nvCxnSpPr>
          <p:spPr>
            <a:xfrm>
              <a:off x="1171575" y="4504476"/>
              <a:ext cx="5486400" cy="0"/>
            </a:xfrm>
            <a:prstGeom prst="straightConnector1">
              <a:avLst/>
            </a:prstGeom>
            <a:noFill/>
            <a:ln cap="flat" cmpd="sng" w="28575">
              <a:solidFill>
                <a:srgbClr val="C4CDD4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0" name="Google Shape;70;p13"/>
            <p:cNvCxnSpPr/>
            <p:nvPr/>
          </p:nvCxnSpPr>
          <p:spPr>
            <a:xfrm>
              <a:off x="1171575" y="4931981"/>
              <a:ext cx="5486400" cy="0"/>
            </a:xfrm>
            <a:prstGeom prst="straightConnector1">
              <a:avLst/>
            </a:prstGeom>
            <a:noFill/>
            <a:ln cap="flat" cmpd="sng" w="28575">
              <a:solidFill>
                <a:srgbClr val="C4CDD4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1" name="Google Shape;71;p13"/>
            <p:cNvCxnSpPr/>
            <p:nvPr/>
          </p:nvCxnSpPr>
          <p:spPr>
            <a:xfrm>
              <a:off x="1171575" y="5359486"/>
              <a:ext cx="5486400" cy="0"/>
            </a:xfrm>
            <a:prstGeom prst="straightConnector1">
              <a:avLst/>
            </a:prstGeom>
            <a:noFill/>
            <a:ln cap="flat" cmpd="sng" w="28575">
              <a:solidFill>
                <a:srgbClr val="C4CDD4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2" name="Google Shape;72;p13"/>
            <p:cNvCxnSpPr/>
            <p:nvPr/>
          </p:nvCxnSpPr>
          <p:spPr>
            <a:xfrm>
              <a:off x="1171575" y="5786991"/>
              <a:ext cx="5486400" cy="0"/>
            </a:xfrm>
            <a:prstGeom prst="straightConnector1">
              <a:avLst/>
            </a:prstGeom>
            <a:noFill/>
            <a:ln cap="flat" cmpd="sng" w="28575">
              <a:solidFill>
                <a:srgbClr val="C4CDD4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3" name="Google Shape;73;p13"/>
            <p:cNvCxnSpPr/>
            <p:nvPr/>
          </p:nvCxnSpPr>
          <p:spPr>
            <a:xfrm>
              <a:off x="1171575" y="6214496"/>
              <a:ext cx="5486400" cy="0"/>
            </a:xfrm>
            <a:prstGeom prst="straightConnector1">
              <a:avLst/>
            </a:prstGeom>
            <a:noFill/>
            <a:ln cap="flat" cmpd="sng" w="28575">
              <a:solidFill>
                <a:srgbClr val="C4CDD4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4" name="Google Shape;74;p13"/>
            <p:cNvCxnSpPr/>
            <p:nvPr/>
          </p:nvCxnSpPr>
          <p:spPr>
            <a:xfrm>
              <a:off x="1171575" y="6642001"/>
              <a:ext cx="5486400" cy="0"/>
            </a:xfrm>
            <a:prstGeom prst="straightConnector1">
              <a:avLst/>
            </a:prstGeom>
            <a:noFill/>
            <a:ln cap="flat" cmpd="sng" w="28575">
              <a:solidFill>
                <a:srgbClr val="C4CDD4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5" name="Google Shape;75;p13"/>
            <p:cNvCxnSpPr/>
            <p:nvPr/>
          </p:nvCxnSpPr>
          <p:spPr>
            <a:xfrm>
              <a:off x="1171575" y="7069507"/>
              <a:ext cx="5486400" cy="0"/>
            </a:xfrm>
            <a:prstGeom prst="straightConnector1">
              <a:avLst/>
            </a:prstGeom>
            <a:noFill/>
            <a:ln cap="flat" cmpd="sng" w="28575">
              <a:solidFill>
                <a:srgbClr val="C4CDD4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6" name="Google Shape;76;p13"/>
            <p:cNvCxnSpPr/>
            <p:nvPr/>
          </p:nvCxnSpPr>
          <p:spPr>
            <a:xfrm>
              <a:off x="1171575" y="7497012"/>
              <a:ext cx="5486400" cy="0"/>
            </a:xfrm>
            <a:prstGeom prst="straightConnector1">
              <a:avLst/>
            </a:prstGeom>
            <a:noFill/>
            <a:ln cap="flat" cmpd="sng" w="28575">
              <a:solidFill>
                <a:srgbClr val="C4CDD4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7" name="Google Shape;77;p13"/>
            <p:cNvCxnSpPr/>
            <p:nvPr/>
          </p:nvCxnSpPr>
          <p:spPr>
            <a:xfrm>
              <a:off x="1171575" y="7924517"/>
              <a:ext cx="5486400" cy="0"/>
            </a:xfrm>
            <a:prstGeom prst="straightConnector1">
              <a:avLst/>
            </a:prstGeom>
            <a:noFill/>
            <a:ln cap="flat" cmpd="sng" w="28575">
              <a:solidFill>
                <a:srgbClr val="C4CDD4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8" name="Google Shape;78;p13"/>
            <p:cNvCxnSpPr/>
            <p:nvPr/>
          </p:nvCxnSpPr>
          <p:spPr>
            <a:xfrm>
              <a:off x="1171575" y="8352022"/>
              <a:ext cx="5486400" cy="0"/>
            </a:xfrm>
            <a:prstGeom prst="straightConnector1">
              <a:avLst/>
            </a:prstGeom>
            <a:noFill/>
            <a:ln cap="flat" cmpd="sng" w="28575">
              <a:solidFill>
                <a:srgbClr val="C4CDD4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9" name="Google Shape;79;p13"/>
            <p:cNvCxnSpPr/>
            <p:nvPr/>
          </p:nvCxnSpPr>
          <p:spPr>
            <a:xfrm>
              <a:off x="1171575" y="8779527"/>
              <a:ext cx="5062500" cy="0"/>
            </a:xfrm>
            <a:prstGeom prst="straightConnector1">
              <a:avLst/>
            </a:prstGeom>
            <a:noFill/>
            <a:ln cap="flat" cmpd="sng" w="28575">
              <a:solidFill>
                <a:srgbClr val="C4CDD4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80" name="Google Shape;80;p13"/>
            <p:cNvCxnSpPr/>
            <p:nvPr/>
          </p:nvCxnSpPr>
          <p:spPr>
            <a:xfrm>
              <a:off x="1171575" y="9207032"/>
              <a:ext cx="4467300" cy="0"/>
            </a:xfrm>
            <a:prstGeom prst="straightConnector1">
              <a:avLst/>
            </a:prstGeom>
            <a:noFill/>
            <a:ln cap="flat" cmpd="sng" w="28575">
              <a:solidFill>
                <a:srgbClr val="C4CDD4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81" name="Google Shape;81;p13"/>
            <p:cNvCxnSpPr/>
            <p:nvPr/>
          </p:nvCxnSpPr>
          <p:spPr>
            <a:xfrm>
              <a:off x="1985975" y="9634538"/>
              <a:ext cx="3605100" cy="0"/>
            </a:xfrm>
            <a:prstGeom prst="straightConnector1">
              <a:avLst/>
            </a:prstGeom>
            <a:noFill/>
            <a:ln cap="flat" cmpd="sng" w="28575">
              <a:solidFill>
                <a:srgbClr val="C4CDD4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pic>
        <p:nvPicPr>
          <p:cNvPr id="82" name="Google Shape;82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617601" y="8840301"/>
            <a:ext cx="1841625" cy="183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8621" y="9481826"/>
            <a:ext cx="1966975" cy="952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