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59">
          <p15:clr>
            <a:srgbClr val="9AA0A6"/>
          </p15:clr>
        </p15:guide>
        <p15:guide id="3" pos="4503">
          <p15:clr>
            <a:srgbClr val="9AA0A6"/>
          </p15:clr>
        </p15:guide>
        <p15:guide id="4" orient="horz" pos="826">
          <p15:clr>
            <a:srgbClr val="9AA0A6"/>
          </p15:clr>
        </p15:guide>
        <p15:guide id="5" orient="horz" pos="23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59"/>
        <p:guide pos="4503"/>
        <p:guide pos="826" orient="horz"/>
        <p:guide pos="232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JosefinSans-boldItalic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6350" y="-3"/>
            <a:ext cx="7586351" cy="10692378"/>
            <a:chOff x="-26350" y="-3"/>
            <a:chExt cx="7586351" cy="10692378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8E4B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rot="2700000">
              <a:off x="6994690" y="10022115"/>
              <a:ext cx="449720" cy="449720"/>
            </a:xfrm>
            <a:prstGeom prst="rect">
              <a:avLst/>
            </a:prstGeom>
            <a:solidFill>
              <a:srgbClr val="EEA98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 rotWithShape="1">
            <a:blip r:embed="rId3">
              <a:alphaModFix/>
            </a:blip>
            <a:srcRect b="0" l="48945" r="0" t="49907"/>
            <a:stretch/>
          </p:blipFill>
          <p:spPr>
            <a:xfrm>
              <a:off x="-26350" y="0"/>
              <a:ext cx="1152526" cy="1130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4">
              <a:alphaModFix/>
            </a:blip>
            <a:srcRect b="0" l="0" r="0" t="27283"/>
            <a:stretch/>
          </p:blipFill>
          <p:spPr>
            <a:xfrm>
              <a:off x="6440375" y="-3"/>
              <a:ext cx="1005625" cy="731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5">
              <a:alphaModFix/>
            </a:blip>
            <a:srcRect b="0" l="49809" r="0" t="0"/>
            <a:stretch/>
          </p:blipFill>
          <p:spPr>
            <a:xfrm>
              <a:off x="0" y="6034950"/>
              <a:ext cx="660550" cy="375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 rotWithShape="1">
            <a:blip r:embed="rId6">
              <a:alphaModFix/>
            </a:blip>
            <a:srcRect b="0" l="0" r="27193" t="0"/>
            <a:stretch/>
          </p:blipFill>
          <p:spPr>
            <a:xfrm>
              <a:off x="7187750" y="3312275"/>
              <a:ext cx="372250" cy="33721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7">
              <a:alphaModFix/>
            </a:blip>
            <a:srcRect b="47643" l="0" r="0" t="0"/>
            <a:stretch/>
          </p:blipFill>
          <p:spPr>
            <a:xfrm>
              <a:off x="1963050" y="10022925"/>
              <a:ext cx="4919850" cy="669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" name="Google Shape;62;p13"/>
          <p:cNvSpPr txBox="1"/>
          <p:nvPr/>
        </p:nvSpPr>
        <p:spPr>
          <a:xfrm>
            <a:off x="2161000" y="301425"/>
            <a:ext cx="3237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EEA988"/>
                </a:solidFill>
                <a:latin typeface="Josefin Sans"/>
                <a:ea typeface="Josefin Sans"/>
                <a:cs typeface="Josefin Sans"/>
                <a:sym typeface="Josefin Sans"/>
              </a:rPr>
              <a:t>Grocery List</a:t>
            </a:r>
            <a:endParaRPr sz="3600">
              <a:solidFill>
                <a:srgbClr val="EEA988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17350" y="1311650"/>
            <a:ext cx="6732000" cy="2378400"/>
          </a:xfrm>
          <a:prstGeom prst="roundRect">
            <a:avLst>
              <a:gd fmla="val 6963" name="adj"/>
            </a:avLst>
          </a:prstGeom>
          <a:solidFill>
            <a:srgbClr val="FDCF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775675" y="1096400"/>
            <a:ext cx="2000700" cy="430500"/>
          </a:xfrm>
          <a:prstGeom prst="roundRect">
            <a:avLst>
              <a:gd fmla="val 2000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3022100" y="1169975"/>
            <a:ext cx="1515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6A3F36"/>
                </a:solidFill>
                <a:latin typeface="Josefin Sans"/>
                <a:ea typeface="Josefin Sans"/>
                <a:cs typeface="Josefin Sans"/>
                <a:sym typeface="Josefin Sans"/>
              </a:rPr>
              <a:t>Meat</a:t>
            </a:r>
            <a:endParaRPr b="1" sz="2100">
              <a:solidFill>
                <a:srgbClr val="6A3F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569700" y="1682625"/>
            <a:ext cx="1964075" cy="298100"/>
            <a:chOff x="569700" y="1682625"/>
            <a:chExt cx="1964075" cy="298100"/>
          </a:xfrm>
        </p:grpSpPr>
        <p:sp>
          <p:nvSpPr>
            <p:cNvPr id="67" name="Google Shape;67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" name="Google Shape;68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9" name="Google Shape;69;p13"/>
            <p:cNvCxnSpPr/>
            <p:nvPr/>
          </p:nvCxnSpPr>
          <p:spPr>
            <a:xfrm>
              <a:off x="881075" y="1980725"/>
              <a:ext cx="16527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569700" y="2096675"/>
            <a:ext cx="1964075" cy="298100"/>
            <a:chOff x="569700" y="1682625"/>
            <a:chExt cx="1964075" cy="298100"/>
          </a:xfrm>
        </p:grpSpPr>
        <p:sp>
          <p:nvSpPr>
            <p:cNvPr id="71" name="Google Shape;71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2" name="Google Shape;7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3" name="Google Shape;73;p13"/>
            <p:cNvCxnSpPr/>
            <p:nvPr/>
          </p:nvCxnSpPr>
          <p:spPr>
            <a:xfrm>
              <a:off x="881075" y="1980725"/>
              <a:ext cx="16527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569700" y="2497450"/>
            <a:ext cx="1964075" cy="298100"/>
            <a:chOff x="569700" y="1682625"/>
            <a:chExt cx="1964075" cy="298100"/>
          </a:xfrm>
        </p:grpSpPr>
        <p:sp>
          <p:nvSpPr>
            <p:cNvPr id="75" name="Google Shape;75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6" name="Google Shape;76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7" name="Google Shape;77;p13"/>
            <p:cNvCxnSpPr/>
            <p:nvPr/>
          </p:nvCxnSpPr>
          <p:spPr>
            <a:xfrm>
              <a:off x="881075" y="1980725"/>
              <a:ext cx="16527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8" name="Google Shape;78;p13"/>
          <p:cNvGrpSpPr/>
          <p:nvPr/>
        </p:nvGrpSpPr>
        <p:grpSpPr>
          <a:xfrm>
            <a:off x="569700" y="2911500"/>
            <a:ext cx="1964075" cy="298100"/>
            <a:chOff x="569700" y="1682625"/>
            <a:chExt cx="1964075" cy="298100"/>
          </a:xfrm>
        </p:grpSpPr>
        <p:sp>
          <p:nvSpPr>
            <p:cNvPr id="79" name="Google Shape;79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881075" y="1980725"/>
              <a:ext cx="16527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1" name="Google Shape;81;p13"/>
          <p:cNvSpPr/>
          <p:nvPr/>
        </p:nvSpPr>
        <p:spPr>
          <a:xfrm>
            <a:off x="569700" y="3312275"/>
            <a:ext cx="212100" cy="2121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13"/>
          <p:cNvGrpSpPr/>
          <p:nvPr/>
        </p:nvGrpSpPr>
        <p:grpSpPr>
          <a:xfrm>
            <a:off x="2769050" y="1682625"/>
            <a:ext cx="2007300" cy="298100"/>
            <a:chOff x="526450" y="1682625"/>
            <a:chExt cx="2007300" cy="298100"/>
          </a:xfrm>
        </p:grpSpPr>
        <p:sp>
          <p:nvSpPr>
            <p:cNvPr id="83" name="Google Shape;83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4" name="Google Shape;8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5" name="Google Shape;85;p13"/>
            <p:cNvCxnSpPr/>
            <p:nvPr/>
          </p:nvCxnSpPr>
          <p:spPr>
            <a:xfrm>
              <a:off x="526450" y="1980725"/>
              <a:ext cx="20073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6" name="Google Shape;86;p13"/>
          <p:cNvGrpSpPr/>
          <p:nvPr/>
        </p:nvGrpSpPr>
        <p:grpSpPr>
          <a:xfrm>
            <a:off x="2769050" y="2096675"/>
            <a:ext cx="2007300" cy="298100"/>
            <a:chOff x="526450" y="1682625"/>
            <a:chExt cx="2007300" cy="298100"/>
          </a:xfrm>
        </p:grpSpPr>
        <p:sp>
          <p:nvSpPr>
            <p:cNvPr id="87" name="Google Shape;87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8" name="Google Shape;88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9" name="Google Shape;89;p13"/>
            <p:cNvCxnSpPr/>
            <p:nvPr/>
          </p:nvCxnSpPr>
          <p:spPr>
            <a:xfrm>
              <a:off x="526450" y="1980725"/>
              <a:ext cx="20073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0" name="Google Shape;90;p13"/>
          <p:cNvGrpSpPr/>
          <p:nvPr/>
        </p:nvGrpSpPr>
        <p:grpSpPr>
          <a:xfrm>
            <a:off x="2772375" y="2497450"/>
            <a:ext cx="2004000" cy="298100"/>
            <a:chOff x="529775" y="1682625"/>
            <a:chExt cx="2004000" cy="298100"/>
          </a:xfrm>
        </p:grpSpPr>
        <p:sp>
          <p:nvSpPr>
            <p:cNvPr id="91" name="Google Shape;91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2" name="Google Shape;92;p13"/>
            <p:cNvCxnSpPr/>
            <p:nvPr/>
          </p:nvCxnSpPr>
          <p:spPr>
            <a:xfrm>
              <a:off x="529775" y="1980725"/>
              <a:ext cx="20040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3" name="Google Shape;93;p13"/>
          <p:cNvGrpSpPr/>
          <p:nvPr/>
        </p:nvGrpSpPr>
        <p:grpSpPr>
          <a:xfrm>
            <a:off x="2769050" y="2911500"/>
            <a:ext cx="2007300" cy="298100"/>
            <a:chOff x="526450" y="1682625"/>
            <a:chExt cx="2007300" cy="298100"/>
          </a:xfrm>
        </p:grpSpPr>
        <p:sp>
          <p:nvSpPr>
            <p:cNvPr id="94" name="Google Shape;94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5" name="Google Shape;95;p13"/>
            <p:cNvCxnSpPr/>
            <p:nvPr/>
          </p:nvCxnSpPr>
          <p:spPr>
            <a:xfrm>
              <a:off x="526450" y="1980725"/>
              <a:ext cx="20073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6" name="Google Shape;96;p13"/>
          <p:cNvSpPr/>
          <p:nvPr/>
        </p:nvSpPr>
        <p:spPr>
          <a:xfrm>
            <a:off x="2812300" y="3312275"/>
            <a:ext cx="212100" cy="2121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7" name="Google Shape;97;p13"/>
          <p:cNvGrpSpPr/>
          <p:nvPr/>
        </p:nvGrpSpPr>
        <p:grpSpPr>
          <a:xfrm>
            <a:off x="5037950" y="1682625"/>
            <a:ext cx="2007300" cy="298100"/>
            <a:chOff x="526450" y="1682625"/>
            <a:chExt cx="2007300" cy="298100"/>
          </a:xfrm>
        </p:grpSpPr>
        <p:sp>
          <p:nvSpPr>
            <p:cNvPr id="98" name="Google Shape;98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9" name="Google Shape;9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0" name="Google Shape;100;p13"/>
            <p:cNvCxnSpPr/>
            <p:nvPr/>
          </p:nvCxnSpPr>
          <p:spPr>
            <a:xfrm>
              <a:off x="526450" y="1980725"/>
              <a:ext cx="20073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1" name="Google Shape;101;p13"/>
          <p:cNvGrpSpPr/>
          <p:nvPr/>
        </p:nvGrpSpPr>
        <p:grpSpPr>
          <a:xfrm>
            <a:off x="5037950" y="2096675"/>
            <a:ext cx="2007300" cy="298100"/>
            <a:chOff x="526450" y="1682625"/>
            <a:chExt cx="2007300" cy="298100"/>
          </a:xfrm>
        </p:grpSpPr>
        <p:sp>
          <p:nvSpPr>
            <p:cNvPr id="102" name="Google Shape;102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3" name="Google Shape;10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1001" y="1698875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4" name="Google Shape;104;p13"/>
            <p:cNvCxnSpPr/>
            <p:nvPr/>
          </p:nvCxnSpPr>
          <p:spPr>
            <a:xfrm>
              <a:off x="526450" y="1980725"/>
              <a:ext cx="20073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5" name="Google Shape;105;p13"/>
          <p:cNvGrpSpPr/>
          <p:nvPr/>
        </p:nvGrpSpPr>
        <p:grpSpPr>
          <a:xfrm>
            <a:off x="5041275" y="2497450"/>
            <a:ext cx="2004000" cy="298100"/>
            <a:chOff x="529775" y="1682625"/>
            <a:chExt cx="2004000" cy="298100"/>
          </a:xfrm>
        </p:grpSpPr>
        <p:sp>
          <p:nvSpPr>
            <p:cNvPr id="106" name="Google Shape;106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529775" y="1980725"/>
              <a:ext cx="20040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5037950" y="2911500"/>
            <a:ext cx="2007300" cy="298100"/>
            <a:chOff x="526450" y="1682625"/>
            <a:chExt cx="2007300" cy="298100"/>
          </a:xfrm>
        </p:grpSpPr>
        <p:sp>
          <p:nvSpPr>
            <p:cNvPr id="109" name="Google Shape;109;p13"/>
            <p:cNvSpPr/>
            <p:nvPr/>
          </p:nvSpPr>
          <p:spPr>
            <a:xfrm>
              <a:off x="569700" y="16826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526450" y="1980725"/>
              <a:ext cx="2007300" cy="0"/>
            </a:xfrm>
            <a:prstGeom prst="straightConnector1">
              <a:avLst/>
            </a:prstGeom>
            <a:noFill/>
            <a:ln cap="flat" cmpd="sng" w="19050">
              <a:solidFill>
                <a:srgbClr val="6A3F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1" name="Google Shape;111;p13"/>
          <p:cNvSpPr/>
          <p:nvPr/>
        </p:nvSpPr>
        <p:spPr>
          <a:xfrm>
            <a:off x="5081200" y="3312275"/>
            <a:ext cx="212100" cy="2121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02500" y="2527300"/>
            <a:ext cx="174125" cy="165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Google Shape;113;p13"/>
          <p:cNvGrpSpPr/>
          <p:nvPr/>
        </p:nvGrpSpPr>
        <p:grpSpPr>
          <a:xfrm>
            <a:off x="417350" y="3831157"/>
            <a:ext cx="6732000" cy="2593650"/>
            <a:chOff x="417350" y="3812450"/>
            <a:chExt cx="6732000" cy="2593650"/>
          </a:xfrm>
        </p:grpSpPr>
        <p:sp>
          <p:nvSpPr>
            <p:cNvPr id="114" name="Google Shape;114;p13"/>
            <p:cNvSpPr/>
            <p:nvPr/>
          </p:nvSpPr>
          <p:spPr>
            <a:xfrm>
              <a:off x="417350" y="4027700"/>
              <a:ext cx="6732000" cy="2378400"/>
            </a:xfrm>
            <a:prstGeom prst="roundRect">
              <a:avLst>
                <a:gd fmla="val 6963" name="adj"/>
              </a:avLst>
            </a:prstGeom>
            <a:solidFill>
              <a:srgbClr val="FDCF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775675" y="3812450"/>
              <a:ext cx="2000700" cy="430500"/>
            </a:xfrm>
            <a:prstGeom prst="roundRect">
              <a:avLst>
                <a:gd fmla="val 2000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776875" y="3886021"/>
              <a:ext cx="2006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100">
                  <a:solidFill>
                    <a:srgbClr val="6A3F36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Frozen Food</a:t>
              </a:r>
              <a:endParaRPr b="1" sz="2100">
                <a:solidFill>
                  <a:srgbClr val="6A3F36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grpSp>
          <p:nvGrpSpPr>
            <p:cNvPr id="117" name="Google Shape;117;p13"/>
            <p:cNvGrpSpPr/>
            <p:nvPr/>
          </p:nvGrpSpPr>
          <p:grpSpPr>
            <a:xfrm>
              <a:off x="569700" y="4398675"/>
              <a:ext cx="1964075" cy="298100"/>
              <a:chOff x="569700" y="1682625"/>
              <a:chExt cx="1964075" cy="2981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9" name="Google Shape;119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20" name="Google Shape;120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1" name="Google Shape;121;p13"/>
            <p:cNvGrpSpPr/>
            <p:nvPr/>
          </p:nvGrpSpPr>
          <p:grpSpPr>
            <a:xfrm>
              <a:off x="569700" y="4812725"/>
              <a:ext cx="1964075" cy="298100"/>
              <a:chOff x="569700" y="1682625"/>
              <a:chExt cx="1964075" cy="2981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23" name="Google Shape;123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24" name="Google Shape;124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5" name="Google Shape;125;p13"/>
            <p:cNvGrpSpPr/>
            <p:nvPr/>
          </p:nvGrpSpPr>
          <p:grpSpPr>
            <a:xfrm>
              <a:off x="569700" y="5213500"/>
              <a:ext cx="1964075" cy="298100"/>
              <a:chOff x="569700" y="1682625"/>
              <a:chExt cx="1964075" cy="298100"/>
            </a:xfrm>
          </p:grpSpPr>
          <p:sp>
            <p:nvSpPr>
              <p:cNvPr id="126" name="Google Shape;126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27" name="Google Shape;127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28" name="Google Shape;128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9" name="Google Shape;129;p13"/>
            <p:cNvGrpSpPr/>
            <p:nvPr/>
          </p:nvGrpSpPr>
          <p:grpSpPr>
            <a:xfrm>
              <a:off x="569700" y="5627550"/>
              <a:ext cx="1964075" cy="298100"/>
              <a:chOff x="569700" y="1682625"/>
              <a:chExt cx="1964075" cy="298100"/>
            </a:xfrm>
          </p:grpSpPr>
          <p:sp>
            <p:nvSpPr>
              <p:cNvPr id="130" name="Google Shape;130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1" name="Google Shape;131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32" name="Google Shape;132;p13"/>
            <p:cNvSpPr/>
            <p:nvPr/>
          </p:nvSpPr>
          <p:spPr>
            <a:xfrm>
              <a:off x="569700" y="60283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3" name="Google Shape;133;p13"/>
            <p:cNvGrpSpPr/>
            <p:nvPr/>
          </p:nvGrpSpPr>
          <p:grpSpPr>
            <a:xfrm>
              <a:off x="2769050" y="4398675"/>
              <a:ext cx="2007300" cy="298100"/>
              <a:chOff x="526450" y="1682625"/>
              <a:chExt cx="2007300" cy="298100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5" name="Google Shape;135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36" name="Google Shape;136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7" name="Google Shape;137;p13"/>
            <p:cNvGrpSpPr/>
            <p:nvPr/>
          </p:nvGrpSpPr>
          <p:grpSpPr>
            <a:xfrm>
              <a:off x="2769050" y="4812725"/>
              <a:ext cx="2007300" cy="298100"/>
              <a:chOff x="526450" y="1682625"/>
              <a:chExt cx="2007300" cy="2981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9" name="Google Shape;139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40" name="Google Shape;140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1" name="Google Shape;141;p13"/>
            <p:cNvGrpSpPr/>
            <p:nvPr/>
          </p:nvGrpSpPr>
          <p:grpSpPr>
            <a:xfrm>
              <a:off x="2772375" y="5213500"/>
              <a:ext cx="2004000" cy="298100"/>
              <a:chOff x="529775" y="1682625"/>
              <a:chExt cx="2004000" cy="2981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3" name="Google Shape;143;p13"/>
              <p:cNvCxnSpPr/>
              <p:nvPr/>
            </p:nvCxnSpPr>
            <p:spPr>
              <a:xfrm>
                <a:off x="529775" y="1980725"/>
                <a:ext cx="2004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4" name="Google Shape;144;p13"/>
            <p:cNvGrpSpPr/>
            <p:nvPr/>
          </p:nvGrpSpPr>
          <p:grpSpPr>
            <a:xfrm>
              <a:off x="2769050" y="5627550"/>
              <a:ext cx="2007300" cy="298100"/>
              <a:chOff x="526450" y="1682625"/>
              <a:chExt cx="2007300" cy="298100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6" name="Google Shape;146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47" name="Google Shape;147;p13"/>
            <p:cNvSpPr/>
            <p:nvPr/>
          </p:nvSpPr>
          <p:spPr>
            <a:xfrm>
              <a:off x="2812300" y="60283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8" name="Google Shape;148;p13"/>
            <p:cNvGrpSpPr/>
            <p:nvPr/>
          </p:nvGrpSpPr>
          <p:grpSpPr>
            <a:xfrm>
              <a:off x="5037950" y="4398675"/>
              <a:ext cx="2007300" cy="298100"/>
              <a:chOff x="526450" y="1682625"/>
              <a:chExt cx="2007300" cy="298100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50" name="Google Shape;150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51" name="Google Shape;151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2" name="Google Shape;152;p13"/>
            <p:cNvGrpSpPr/>
            <p:nvPr/>
          </p:nvGrpSpPr>
          <p:grpSpPr>
            <a:xfrm>
              <a:off x="5037950" y="4812725"/>
              <a:ext cx="2007300" cy="298100"/>
              <a:chOff x="526450" y="1682625"/>
              <a:chExt cx="2007300" cy="29810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54" name="Google Shape;154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55" name="Google Shape;155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6" name="Google Shape;156;p13"/>
            <p:cNvGrpSpPr/>
            <p:nvPr/>
          </p:nvGrpSpPr>
          <p:grpSpPr>
            <a:xfrm>
              <a:off x="5041275" y="5213500"/>
              <a:ext cx="2004000" cy="298100"/>
              <a:chOff x="529775" y="1682625"/>
              <a:chExt cx="2004000" cy="298100"/>
            </a:xfrm>
          </p:grpSpPr>
          <p:sp>
            <p:nvSpPr>
              <p:cNvPr id="157" name="Google Shape;157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8" name="Google Shape;158;p13"/>
              <p:cNvCxnSpPr/>
              <p:nvPr/>
            </p:nvCxnSpPr>
            <p:spPr>
              <a:xfrm>
                <a:off x="529775" y="1980725"/>
                <a:ext cx="2004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9" name="Google Shape;159;p13"/>
            <p:cNvGrpSpPr/>
            <p:nvPr/>
          </p:nvGrpSpPr>
          <p:grpSpPr>
            <a:xfrm>
              <a:off x="5037950" y="5627550"/>
              <a:ext cx="2007300" cy="298100"/>
              <a:chOff x="526450" y="1682625"/>
              <a:chExt cx="2007300" cy="298100"/>
            </a:xfrm>
          </p:grpSpPr>
          <p:sp>
            <p:nvSpPr>
              <p:cNvPr id="160" name="Google Shape;160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1" name="Google Shape;161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62" name="Google Shape;162;p13"/>
            <p:cNvSpPr/>
            <p:nvPr/>
          </p:nvSpPr>
          <p:spPr>
            <a:xfrm>
              <a:off x="5081200" y="60283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63" name="Google Shape;16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102500" y="5243350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4" name="Google Shape;164;p13"/>
          <p:cNvGrpSpPr/>
          <p:nvPr/>
        </p:nvGrpSpPr>
        <p:grpSpPr>
          <a:xfrm>
            <a:off x="417350" y="6565907"/>
            <a:ext cx="6732000" cy="2593650"/>
            <a:chOff x="417350" y="3812450"/>
            <a:chExt cx="6732000" cy="2593650"/>
          </a:xfrm>
        </p:grpSpPr>
        <p:sp>
          <p:nvSpPr>
            <p:cNvPr id="165" name="Google Shape;165;p13"/>
            <p:cNvSpPr/>
            <p:nvPr/>
          </p:nvSpPr>
          <p:spPr>
            <a:xfrm>
              <a:off x="417350" y="4027700"/>
              <a:ext cx="6732000" cy="2378400"/>
            </a:xfrm>
            <a:prstGeom prst="roundRect">
              <a:avLst>
                <a:gd fmla="val 6963" name="adj"/>
              </a:avLst>
            </a:prstGeom>
            <a:solidFill>
              <a:srgbClr val="FDCF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2775675" y="3812450"/>
              <a:ext cx="2000700" cy="430500"/>
            </a:xfrm>
            <a:prstGeom prst="roundRect">
              <a:avLst>
                <a:gd fmla="val 2000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 txBox="1"/>
            <p:nvPr/>
          </p:nvSpPr>
          <p:spPr>
            <a:xfrm>
              <a:off x="2776875" y="3886021"/>
              <a:ext cx="2006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100">
                  <a:solidFill>
                    <a:srgbClr val="6A3F36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Snacks</a:t>
              </a:r>
              <a:endParaRPr b="1" sz="2100">
                <a:solidFill>
                  <a:srgbClr val="6A3F36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grpSp>
          <p:nvGrpSpPr>
            <p:cNvPr id="168" name="Google Shape;168;p13"/>
            <p:cNvGrpSpPr/>
            <p:nvPr/>
          </p:nvGrpSpPr>
          <p:grpSpPr>
            <a:xfrm>
              <a:off x="569700" y="4398675"/>
              <a:ext cx="1964075" cy="298100"/>
              <a:chOff x="569700" y="1682625"/>
              <a:chExt cx="1964075" cy="298100"/>
            </a:xfrm>
          </p:grpSpPr>
          <p:sp>
            <p:nvSpPr>
              <p:cNvPr id="169" name="Google Shape;169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70" name="Google Shape;170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71" name="Google Shape;171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2" name="Google Shape;172;p13"/>
            <p:cNvGrpSpPr/>
            <p:nvPr/>
          </p:nvGrpSpPr>
          <p:grpSpPr>
            <a:xfrm>
              <a:off x="569700" y="4812725"/>
              <a:ext cx="1964075" cy="298100"/>
              <a:chOff x="569700" y="1682625"/>
              <a:chExt cx="1964075" cy="298100"/>
            </a:xfrm>
          </p:grpSpPr>
          <p:sp>
            <p:nvSpPr>
              <p:cNvPr id="173" name="Google Shape;173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74" name="Google Shape;174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75" name="Google Shape;175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6" name="Google Shape;176;p13"/>
            <p:cNvGrpSpPr/>
            <p:nvPr/>
          </p:nvGrpSpPr>
          <p:grpSpPr>
            <a:xfrm>
              <a:off x="569700" y="5213500"/>
              <a:ext cx="1964075" cy="298100"/>
              <a:chOff x="569700" y="1682625"/>
              <a:chExt cx="1964075" cy="298100"/>
            </a:xfrm>
          </p:grpSpPr>
          <p:sp>
            <p:nvSpPr>
              <p:cNvPr id="177" name="Google Shape;177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78" name="Google Shape;178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79" name="Google Shape;179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0" name="Google Shape;180;p13"/>
            <p:cNvGrpSpPr/>
            <p:nvPr/>
          </p:nvGrpSpPr>
          <p:grpSpPr>
            <a:xfrm>
              <a:off x="569700" y="5627550"/>
              <a:ext cx="1964075" cy="298100"/>
              <a:chOff x="569700" y="1682625"/>
              <a:chExt cx="1964075" cy="298100"/>
            </a:xfrm>
          </p:grpSpPr>
          <p:sp>
            <p:nvSpPr>
              <p:cNvPr id="181" name="Google Shape;181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82" name="Google Shape;182;p13"/>
              <p:cNvCxnSpPr/>
              <p:nvPr/>
            </p:nvCxnSpPr>
            <p:spPr>
              <a:xfrm>
                <a:off x="881075" y="1980725"/>
                <a:ext cx="1652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83" name="Google Shape;183;p13"/>
            <p:cNvSpPr/>
            <p:nvPr/>
          </p:nvSpPr>
          <p:spPr>
            <a:xfrm>
              <a:off x="569700" y="60283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4" name="Google Shape;184;p13"/>
            <p:cNvGrpSpPr/>
            <p:nvPr/>
          </p:nvGrpSpPr>
          <p:grpSpPr>
            <a:xfrm>
              <a:off x="2769050" y="4398675"/>
              <a:ext cx="2007300" cy="298100"/>
              <a:chOff x="526450" y="1682625"/>
              <a:chExt cx="2007300" cy="298100"/>
            </a:xfrm>
          </p:grpSpPr>
          <p:sp>
            <p:nvSpPr>
              <p:cNvPr id="185" name="Google Shape;185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86" name="Google Shape;186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87" name="Google Shape;187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8" name="Google Shape;188;p13"/>
            <p:cNvGrpSpPr/>
            <p:nvPr/>
          </p:nvGrpSpPr>
          <p:grpSpPr>
            <a:xfrm>
              <a:off x="2769050" y="4812725"/>
              <a:ext cx="2007300" cy="298100"/>
              <a:chOff x="526450" y="1682625"/>
              <a:chExt cx="2007300" cy="298100"/>
            </a:xfrm>
          </p:grpSpPr>
          <p:sp>
            <p:nvSpPr>
              <p:cNvPr id="189" name="Google Shape;189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90" name="Google Shape;190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91" name="Google Shape;191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2" name="Google Shape;192;p13"/>
            <p:cNvGrpSpPr/>
            <p:nvPr/>
          </p:nvGrpSpPr>
          <p:grpSpPr>
            <a:xfrm>
              <a:off x="2772375" y="5213500"/>
              <a:ext cx="2004000" cy="298100"/>
              <a:chOff x="529775" y="1682625"/>
              <a:chExt cx="2004000" cy="298100"/>
            </a:xfrm>
          </p:grpSpPr>
          <p:sp>
            <p:nvSpPr>
              <p:cNvPr id="193" name="Google Shape;193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4" name="Google Shape;194;p13"/>
              <p:cNvCxnSpPr/>
              <p:nvPr/>
            </p:nvCxnSpPr>
            <p:spPr>
              <a:xfrm>
                <a:off x="529775" y="1980725"/>
                <a:ext cx="2004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5" name="Google Shape;195;p13"/>
            <p:cNvGrpSpPr/>
            <p:nvPr/>
          </p:nvGrpSpPr>
          <p:grpSpPr>
            <a:xfrm>
              <a:off x="2769050" y="5627550"/>
              <a:ext cx="2007300" cy="298100"/>
              <a:chOff x="526450" y="1682625"/>
              <a:chExt cx="2007300" cy="298100"/>
            </a:xfrm>
          </p:grpSpPr>
          <p:sp>
            <p:nvSpPr>
              <p:cNvPr id="196" name="Google Shape;196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7" name="Google Shape;197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98" name="Google Shape;198;p13"/>
            <p:cNvSpPr/>
            <p:nvPr/>
          </p:nvSpPr>
          <p:spPr>
            <a:xfrm>
              <a:off x="2812300" y="60283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9" name="Google Shape;199;p13"/>
            <p:cNvGrpSpPr/>
            <p:nvPr/>
          </p:nvGrpSpPr>
          <p:grpSpPr>
            <a:xfrm>
              <a:off x="5037950" y="4398675"/>
              <a:ext cx="2007300" cy="298100"/>
              <a:chOff x="526450" y="1682625"/>
              <a:chExt cx="2007300" cy="298100"/>
            </a:xfrm>
          </p:grpSpPr>
          <p:sp>
            <p:nvSpPr>
              <p:cNvPr id="200" name="Google Shape;200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01" name="Google Shape;201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202" name="Google Shape;202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3" name="Google Shape;203;p13"/>
            <p:cNvGrpSpPr/>
            <p:nvPr/>
          </p:nvGrpSpPr>
          <p:grpSpPr>
            <a:xfrm>
              <a:off x="5037950" y="4812725"/>
              <a:ext cx="2007300" cy="298100"/>
              <a:chOff x="526450" y="1682625"/>
              <a:chExt cx="2007300" cy="298100"/>
            </a:xfrm>
          </p:grpSpPr>
          <p:sp>
            <p:nvSpPr>
              <p:cNvPr id="204" name="Google Shape;204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05" name="Google Shape;205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591001" y="1698875"/>
                <a:ext cx="174125" cy="1656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206" name="Google Shape;206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7" name="Google Shape;207;p13"/>
            <p:cNvGrpSpPr/>
            <p:nvPr/>
          </p:nvGrpSpPr>
          <p:grpSpPr>
            <a:xfrm>
              <a:off x="5041275" y="5213500"/>
              <a:ext cx="2004000" cy="298100"/>
              <a:chOff x="529775" y="1682625"/>
              <a:chExt cx="2004000" cy="298100"/>
            </a:xfrm>
          </p:grpSpPr>
          <p:sp>
            <p:nvSpPr>
              <p:cNvPr id="208" name="Google Shape;208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09" name="Google Shape;209;p13"/>
              <p:cNvCxnSpPr/>
              <p:nvPr/>
            </p:nvCxnSpPr>
            <p:spPr>
              <a:xfrm>
                <a:off x="529775" y="1980725"/>
                <a:ext cx="2004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10" name="Google Shape;210;p13"/>
            <p:cNvGrpSpPr/>
            <p:nvPr/>
          </p:nvGrpSpPr>
          <p:grpSpPr>
            <a:xfrm>
              <a:off x="5037950" y="5627550"/>
              <a:ext cx="2007300" cy="298100"/>
              <a:chOff x="526450" y="1682625"/>
              <a:chExt cx="2007300" cy="298100"/>
            </a:xfrm>
          </p:grpSpPr>
          <p:sp>
            <p:nvSpPr>
              <p:cNvPr id="211" name="Google Shape;211;p13"/>
              <p:cNvSpPr/>
              <p:nvPr/>
            </p:nvSpPr>
            <p:spPr>
              <a:xfrm>
                <a:off x="569700" y="1682625"/>
                <a:ext cx="212100" cy="212100"/>
              </a:xfrm>
              <a:prstGeom prst="rect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2" name="Google Shape;212;p13"/>
              <p:cNvCxnSpPr/>
              <p:nvPr/>
            </p:nvCxnSpPr>
            <p:spPr>
              <a:xfrm>
                <a:off x="526450" y="1980725"/>
                <a:ext cx="200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13" name="Google Shape;213;p13"/>
            <p:cNvSpPr/>
            <p:nvPr/>
          </p:nvSpPr>
          <p:spPr>
            <a:xfrm>
              <a:off x="5081200" y="6028325"/>
              <a:ext cx="212100" cy="212100"/>
            </a:xfrm>
            <a:prstGeom prst="rect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14" name="Google Shape;21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102500" y="5243350"/>
              <a:ext cx="174125" cy="165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5" name="Google Shape;215;p13"/>
          <p:cNvGrpSpPr/>
          <p:nvPr/>
        </p:nvGrpSpPr>
        <p:grpSpPr>
          <a:xfrm>
            <a:off x="417350" y="9294055"/>
            <a:ext cx="6732000" cy="1020439"/>
            <a:chOff x="417350" y="8373232"/>
            <a:chExt cx="6732000" cy="1020439"/>
          </a:xfrm>
        </p:grpSpPr>
        <p:sp>
          <p:nvSpPr>
            <p:cNvPr id="216" name="Google Shape;216;p13"/>
            <p:cNvSpPr/>
            <p:nvPr/>
          </p:nvSpPr>
          <p:spPr>
            <a:xfrm>
              <a:off x="417350" y="8588470"/>
              <a:ext cx="6732000" cy="805200"/>
            </a:xfrm>
            <a:prstGeom prst="roundRect">
              <a:avLst>
                <a:gd fmla="val 12342" name="adj"/>
              </a:avLst>
            </a:prstGeom>
            <a:solidFill>
              <a:srgbClr val="FDCF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2775675" y="8373232"/>
              <a:ext cx="2000700" cy="430500"/>
            </a:xfrm>
            <a:prstGeom prst="roundRect">
              <a:avLst>
                <a:gd fmla="val 2000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2776875" y="8446803"/>
              <a:ext cx="2006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100">
                  <a:solidFill>
                    <a:srgbClr val="6A3F36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Next Week</a:t>
              </a:r>
              <a:endParaRPr b="1" sz="2100">
                <a:solidFill>
                  <a:srgbClr val="6A3F36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cxnSp>
        <p:nvCxnSpPr>
          <p:cNvPr id="219" name="Google Shape;219;p13"/>
          <p:cNvCxnSpPr/>
          <p:nvPr/>
        </p:nvCxnSpPr>
        <p:spPr>
          <a:xfrm>
            <a:off x="523350" y="10192775"/>
            <a:ext cx="6531900" cy="0"/>
          </a:xfrm>
          <a:prstGeom prst="straightConnector1">
            <a:avLst/>
          </a:prstGeom>
          <a:noFill/>
          <a:ln cap="flat" cmpd="sng" w="19050">
            <a:solidFill>
              <a:srgbClr val="6A3F3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