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692000" cx="7560000"/>
  <p:notesSz cx="6858000" cy="9144000"/>
  <p:embeddedFontLst>
    <p:embeddedFont>
      <p:font typeface="Sour Gummy"/>
      <p:regular r:id="rId8"/>
      <p:bold r:id="rId9"/>
      <p:italic r:id="rId10"/>
      <p:boldItalic r:id="rId11"/>
    </p:embeddedFont>
    <p:embeddedFont>
      <p:font typeface="Sour Gummy Light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144">
          <p15:clr>
            <a:srgbClr val="747775"/>
          </p15:clr>
        </p15:guide>
        <p15:guide id="2" pos="4618">
          <p15:clr>
            <a:srgbClr val="747775"/>
          </p15:clr>
        </p15:guide>
        <p15:guide id="3" orient="horz" pos="144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FEFAF89-CBDF-4ABD-8D0A-E407B17BEBE7}">
  <a:tblStyle styleId="{9FEFAF89-CBDF-4ABD-8D0A-E407B17BEBE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44"/>
        <p:guide pos="4618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SourGummy-boldItalic.fntdata"/><Relationship Id="rId10" Type="http://schemas.openxmlformats.org/officeDocument/2006/relationships/font" Target="fonts/SourGummy-italic.fntdata"/><Relationship Id="rId13" Type="http://schemas.openxmlformats.org/officeDocument/2006/relationships/font" Target="fonts/SourGummyLight-bold.fntdata"/><Relationship Id="rId12" Type="http://schemas.openxmlformats.org/officeDocument/2006/relationships/font" Target="fonts/SourGummyLight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SourGummy-bold.fntdata"/><Relationship Id="rId15" Type="http://schemas.openxmlformats.org/officeDocument/2006/relationships/font" Target="fonts/SourGummyLight-boldItalic.fntdata"/><Relationship Id="rId14" Type="http://schemas.openxmlformats.org/officeDocument/2006/relationships/font" Target="fonts/SourGummyLight-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SourGummy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0"/>
            <a:ext cx="7560000" cy="10692000"/>
          </a:xfrm>
          <a:prstGeom prst="rect">
            <a:avLst/>
          </a:prstGeom>
          <a:solidFill>
            <a:srgbClr val="FFCCD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228600" y="244075"/>
            <a:ext cx="7102800" cy="10210200"/>
          </a:xfrm>
          <a:prstGeom prst="roundRect">
            <a:avLst>
              <a:gd fmla="val 4798" name="adj"/>
            </a:avLst>
          </a:prstGeom>
          <a:solidFill>
            <a:srgbClr val="FFFFFF"/>
          </a:solidFill>
          <a:ln cap="flat" cmpd="sng" w="381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3905250" y="1997075"/>
            <a:ext cx="3049200" cy="8022300"/>
          </a:xfrm>
          <a:prstGeom prst="roundRect">
            <a:avLst>
              <a:gd fmla="val 4312" name="adj"/>
            </a:avLst>
          </a:prstGeom>
          <a:solidFill>
            <a:srgbClr val="FFEE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602475" y="1997075"/>
            <a:ext cx="3049200" cy="8022300"/>
          </a:xfrm>
          <a:prstGeom prst="roundRect">
            <a:avLst>
              <a:gd fmla="val 4312" name="adj"/>
            </a:avLst>
          </a:prstGeom>
          <a:solidFill>
            <a:srgbClr val="FFEE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58" name="Google Shape;58;p13"/>
          <p:cNvGraphicFramePr/>
          <p:nvPr/>
        </p:nvGraphicFramePr>
        <p:xfrm>
          <a:off x="831750" y="263256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{9FEFAF89-CBDF-4ABD-8D0A-E407B17BEBE7}</a:tableStyleId>
              </a:tblPr>
              <a:tblGrid>
                <a:gridCol w="2606275"/>
              </a:tblGrid>
              <a:tr h="530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91425" marB="91425" marR="91425" marL="4572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0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91425" marB="91425" marR="91425" marL="4572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0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91425" marB="91425" marR="91425" marL="4572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0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91425" marB="91425" marR="91425" marL="4572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0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91425" marB="91425" marR="91425" marL="4572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0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91425" marB="91425" marR="91425" marL="4572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0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91425" marB="91425" marR="91425" marL="4572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0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91425" marB="91425" marR="91425" marL="4572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0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91425" marB="91425" marR="91425" marL="4572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0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91425" marB="91425" marR="91425" marL="4572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0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91425" marB="91425" marR="91425" marL="4572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0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91425" marB="91425" marR="91425" marL="4572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0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91425" marB="91425" marR="91425" marL="4572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831750" y="448129"/>
            <a:ext cx="58965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DAILY CHECKLIST</a:t>
            </a:r>
            <a:endParaRPr sz="40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pic>
        <p:nvPicPr>
          <p:cNvPr id="60" name="Google Shape;60;p13" title="Ресурс 1@2x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1125" y="508409"/>
            <a:ext cx="1020325" cy="1237116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 title="Ресурс 2@2x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97325" y="511400"/>
            <a:ext cx="1020325" cy="117245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/>
          <p:nvPr/>
        </p:nvSpPr>
        <p:spPr>
          <a:xfrm>
            <a:off x="2024700" y="1295525"/>
            <a:ext cx="3510600" cy="450000"/>
          </a:xfrm>
          <a:prstGeom prst="roundRect">
            <a:avLst>
              <a:gd fmla="val 24222" name="adj"/>
            </a:avLst>
          </a:prstGeom>
          <a:solidFill>
            <a:srgbClr val="FFCCD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our Gummy"/>
                <a:ea typeface="Sour Gummy"/>
                <a:cs typeface="Sour Gummy"/>
                <a:sym typeface="Sour Gummy"/>
              </a:rPr>
              <a:t>Date:</a:t>
            </a:r>
            <a:endParaRPr sz="1800"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861325" y="2103625"/>
            <a:ext cx="2558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Must do:</a:t>
            </a:r>
            <a:endParaRPr sz="24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4150800" y="2103625"/>
            <a:ext cx="2558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  <a:latin typeface="Sour Gummy Light"/>
                <a:ea typeface="Sour Gummy Light"/>
                <a:cs typeface="Sour Gummy Light"/>
                <a:sym typeface="Sour Gummy Light"/>
              </a:rPr>
              <a:t>If I Have Time:</a:t>
            </a:r>
            <a:endParaRPr sz="2400">
              <a:solidFill>
                <a:schemeClr val="dk1"/>
              </a:solidFill>
              <a:latin typeface="Sour Gummy Light"/>
              <a:ea typeface="Sour Gummy Light"/>
              <a:cs typeface="Sour Gummy Light"/>
              <a:sym typeface="Sour Gummy Light"/>
            </a:endParaRPr>
          </a:p>
        </p:txBody>
      </p:sp>
      <p:pic>
        <p:nvPicPr>
          <p:cNvPr id="65" name="Google Shape;65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31750" y="2767875"/>
            <a:ext cx="319700" cy="2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31750" y="3298550"/>
            <a:ext cx="319700" cy="2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31750" y="3829225"/>
            <a:ext cx="319700" cy="2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31750" y="4359900"/>
            <a:ext cx="319700" cy="2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31750" y="4890575"/>
            <a:ext cx="319700" cy="2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31750" y="5421250"/>
            <a:ext cx="319700" cy="2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31750" y="5951925"/>
            <a:ext cx="319700" cy="2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31750" y="6482600"/>
            <a:ext cx="319700" cy="2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31750" y="7013275"/>
            <a:ext cx="319700" cy="2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31750" y="7543950"/>
            <a:ext cx="319700" cy="2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31750" y="8074625"/>
            <a:ext cx="319700" cy="2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31750" y="8605300"/>
            <a:ext cx="319700" cy="2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31750" y="9135975"/>
            <a:ext cx="319700" cy="2429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8" name="Google Shape;78;p13"/>
          <p:cNvGraphicFramePr/>
          <p:nvPr/>
        </p:nvGraphicFramePr>
        <p:xfrm>
          <a:off x="4134525" y="263256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{9FEFAF89-CBDF-4ABD-8D0A-E407B17BEBE7}</a:tableStyleId>
              </a:tblPr>
              <a:tblGrid>
                <a:gridCol w="2606275"/>
              </a:tblGrid>
              <a:tr h="530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91425" marB="91425" marR="91425" marL="4572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0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91425" marB="91425" marR="91425" marL="4572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0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91425" marB="91425" marR="91425" marL="4572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0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91425" marB="91425" marR="91425" marL="4572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0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91425" marB="91425" marR="91425" marL="4572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0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91425" marB="91425" marR="91425" marL="4572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0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91425" marB="91425" marR="91425" marL="4572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0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91425" marB="91425" marR="91425" marL="4572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0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91425" marB="91425" marR="91425" marL="4572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0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91425" marB="91425" marR="91425" marL="4572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0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91425" marB="91425" marR="91425" marL="4572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0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91425" marB="91425" marR="91425" marL="4572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306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Sour Gummy"/>
                        <a:ea typeface="Sour Gummy"/>
                        <a:cs typeface="Sour Gummy"/>
                        <a:sym typeface="Sour Gummy"/>
                      </a:endParaRPr>
                    </a:p>
                  </a:txBody>
                  <a:tcPr marT="91425" marB="91425" marR="91425" marL="45720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79" name="Google Shape;79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134525" y="2767875"/>
            <a:ext cx="319700" cy="2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134525" y="3298550"/>
            <a:ext cx="319700" cy="2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134525" y="3829225"/>
            <a:ext cx="319700" cy="2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134525" y="4359900"/>
            <a:ext cx="319700" cy="2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134525" y="4890575"/>
            <a:ext cx="319700" cy="2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134525" y="5421250"/>
            <a:ext cx="319700" cy="2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134525" y="5951925"/>
            <a:ext cx="319700" cy="2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134525" y="6482600"/>
            <a:ext cx="319700" cy="2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134525" y="7013275"/>
            <a:ext cx="319700" cy="2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134525" y="7543950"/>
            <a:ext cx="319700" cy="2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134525" y="8074625"/>
            <a:ext cx="319700" cy="2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134525" y="8605300"/>
            <a:ext cx="319700" cy="2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3" title="Ресурс 3@2x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134525" y="9135975"/>
            <a:ext cx="319700" cy="242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