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erriweather Light"/>
      <p:regular r:id="rId7"/>
      <p:bold r:id="rId8"/>
      <p:italic r:id="rId9"/>
      <p:boldItalic r:id="rId10"/>
    </p:embeddedFont>
    <p:embeddedFont>
      <p:font typeface="Montserrat Medium"/>
      <p:regular r:id="rId11"/>
      <p:bold r:id="rId12"/>
      <p:italic r:id="rId13"/>
      <p:boldItalic r:id="rId14"/>
    </p:embeddedFon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009">
          <p15:clr>
            <a:srgbClr val="A4A3A4"/>
          </p15:clr>
        </p15:guide>
        <p15:guide id="2" pos="454">
          <p15:clr>
            <a:srgbClr val="9AA0A6"/>
          </p15:clr>
        </p15:guide>
        <p15:guide id="3" pos="4309">
          <p15:clr>
            <a:srgbClr val="9AA0A6"/>
          </p15:clr>
        </p15:guide>
        <p15:guide id="4" orient="horz" pos="510">
          <p15:clr>
            <a:srgbClr val="9AA0A6"/>
          </p15:clr>
        </p15:guide>
        <p15:guide id="5" pos="737">
          <p15:clr>
            <a:srgbClr val="9AA0A6"/>
          </p15:clr>
        </p15:guide>
        <p15:guide id="6" pos="2679">
          <p15:clr>
            <a:srgbClr val="9AA0A6"/>
          </p15:clr>
        </p15:guide>
        <p15:guide id="7" orient="horz" pos="181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009" orient="horz"/>
        <p:guide pos="454"/>
        <p:guide pos="4309"/>
        <p:guide pos="510" orient="horz"/>
        <p:guide pos="737"/>
        <p:guide pos="2679"/>
        <p:guide pos="181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regular.fntdata"/><Relationship Id="rId10" Type="http://schemas.openxmlformats.org/officeDocument/2006/relationships/font" Target="fonts/MerriweatherLight-boldItalic.fntdata"/><Relationship Id="rId13" Type="http://schemas.openxmlformats.org/officeDocument/2006/relationships/font" Target="fonts/MontserratMedium-italic.fntdata"/><Relationship Id="rId12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erriweatherLight-italic.fntdata"/><Relationship Id="rId15" Type="http://schemas.openxmlformats.org/officeDocument/2006/relationships/font" Target="fonts/Merriweather-regular.fntdata"/><Relationship Id="rId14" Type="http://schemas.openxmlformats.org/officeDocument/2006/relationships/font" Target="fonts/MontserratMedium-boldItalic.fntdata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erriweather-boldItalic.fntdata"/><Relationship Id="rId7" Type="http://schemas.openxmlformats.org/officeDocument/2006/relationships/font" Target="fonts/MerriweatherLight-regular.fntdata"/><Relationship Id="rId8" Type="http://schemas.openxmlformats.org/officeDocument/2006/relationships/font" Target="fonts/Merriweather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000" y="2728325"/>
            <a:ext cx="3025350" cy="1625125"/>
          </a:xfrm>
          <a:prstGeom prst="rect">
            <a:avLst/>
          </a:prstGeom>
          <a:noFill/>
          <a:ln>
            <a:noFill/>
          </a:ln>
          <a:effectLst>
            <a:outerShdw rotWithShape="0" algn="bl" dir="2640000" dist="28575">
              <a:srgbClr val="CBBBA0">
                <a:alpha val="90000"/>
              </a:srgbClr>
            </a:outerShdw>
          </a:effectLst>
        </p:spPr>
      </p:pic>
      <p:grpSp>
        <p:nvGrpSpPr>
          <p:cNvPr id="56" name="Google Shape;56;p13"/>
          <p:cNvGrpSpPr/>
          <p:nvPr/>
        </p:nvGrpSpPr>
        <p:grpSpPr>
          <a:xfrm>
            <a:off x="1178725" y="3407575"/>
            <a:ext cx="2419500" cy="597700"/>
            <a:chOff x="1178725" y="3407575"/>
            <a:chExt cx="2419500" cy="597700"/>
          </a:xfrm>
        </p:grpSpPr>
        <p:cxnSp>
          <p:nvCxnSpPr>
            <p:cNvPr id="57" name="Google Shape;57;p13"/>
            <p:cNvCxnSpPr/>
            <p:nvPr/>
          </p:nvCxnSpPr>
          <p:spPr>
            <a:xfrm>
              <a:off x="1178725" y="34075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1178725" y="370522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1178725" y="40052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0" name="Google Shape;60;p13"/>
          <p:cNvSpPr txBox="1"/>
          <p:nvPr/>
        </p:nvSpPr>
        <p:spPr>
          <a:xfrm>
            <a:off x="643800" y="590925"/>
            <a:ext cx="3109200" cy="16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4500">
                <a:solidFill>
                  <a:srgbClr val="5B483E"/>
                </a:solidFill>
                <a:latin typeface="Merriweather Light"/>
                <a:ea typeface="Merriweather Light"/>
                <a:cs typeface="Merriweather Light"/>
                <a:sym typeface="Merriweather Light"/>
              </a:rPr>
              <a:t>WEEKLY</a:t>
            </a:r>
            <a:endParaRPr sz="4500">
              <a:solidFill>
                <a:srgbClr val="5B483E"/>
              </a:solidFill>
              <a:latin typeface="Merriweather Light"/>
              <a:ea typeface="Merriweather Light"/>
              <a:cs typeface="Merriweather Light"/>
              <a:sym typeface="Merriweather 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>
                <a:solidFill>
                  <a:srgbClr val="5B483E"/>
                </a:solidFill>
                <a:latin typeface="Merriweather Light"/>
                <a:ea typeface="Merriweather Light"/>
                <a:cs typeface="Merriweather Light"/>
                <a:sym typeface="Merriweather Light"/>
              </a:rPr>
              <a:t>PLANNER</a:t>
            </a:r>
            <a:endParaRPr sz="4500">
              <a:solidFill>
                <a:srgbClr val="5B483E"/>
              </a:solidFill>
              <a:latin typeface="Merriweather Light"/>
              <a:ea typeface="Merriweather Light"/>
              <a:cs typeface="Merriweather Light"/>
              <a:sym typeface="Merriweather Ligh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472850" y="1014788"/>
            <a:ext cx="81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5B483E"/>
                </a:solidFill>
                <a:latin typeface="Merriweather"/>
                <a:ea typeface="Merriweather"/>
                <a:cs typeface="Merriweather"/>
                <a:sym typeface="Merriweather"/>
              </a:rPr>
              <a:t>MONTH:</a:t>
            </a:r>
            <a:endParaRPr b="1" sz="1100">
              <a:solidFill>
                <a:srgbClr val="5B483E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5381625" y="1266850"/>
            <a:ext cx="1438200" cy="0"/>
          </a:xfrm>
          <a:prstGeom prst="straightConnector1">
            <a:avLst/>
          </a:prstGeom>
          <a:noFill/>
          <a:ln cap="flat" cmpd="sng" w="9525">
            <a:solidFill>
              <a:srgbClr val="CBBBA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4472850" y="1748213"/>
            <a:ext cx="81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5B483E"/>
                </a:solidFill>
                <a:latin typeface="Merriweather"/>
                <a:ea typeface="Merriweather"/>
                <a:cs typeface="Merriweather"/>
                <a:sym typeface="Merriweather"/>
              </a:rPr>
              <a:t>WEEK:</a:t>
            </a:r>
            <a:endParaRPr b="1" sz="1100">
              <a:solidFill>
                <a:srgbClr val="5B483E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>
            <a:off x="5381625" y="2000275"/>
            <a:ext cx="1438200" cy="0"/>
          </a:xfrm>
          <a:prstGeom prst="straightConnector1">
            <a:avLst/>
          </a:prstGeom>
          <a:noFill/>
          <a:ln cap="flat" cmpd="sng" w="9525">
            <a:solidFill>
              <a:srgbClr val="CBBBA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" name="Google Shape;65;p13"/>
          <p:cNvSpPr txBox="1"/>
          <p:nvPr/>
        </p:nvSpPr>
        <p:spPr>
          <a:xfrm>
            <a:off x="1630050" y="2748375"/>
            <a:ext cx="1205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B483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MONDAY</a:t>
            </a:r>
            <a:endParaRPr sz="1100">
              <a:solidFill>
                <a:srgbClr val="5B483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000" y="4447575"/>
            <a:ext cx="3025350" cy="1625125"/>
          </a:xfrm>
          <a:prstGeom prst="rect">
            <a:avLst/>
          </a:prstGeom>
          <a:noFill/>
          <a:ln>
            <a:noFill/>
          </a:ln>
          <a:effectLst>
            <a:outerShdw rotWithShape="0" algn="bl" dir="2640000" dist="28575">
              <a:srgbClr val="CBBBA0">
                <a:alpha val="90000"/>
              </a:srgbClr>
            </a:outerShdw>
          </a:effectLst>
        </p:spPr>
      </p:pic>
      <p:grpSp>
        <p:nvGrpSpPr>
          <p:cNvPr id="67" name="Google Shape;67;p13"/>
          <p:cNvGrpSpPr/>
          <p:nvPr/>
        </p:nvGrpSpPr>
        <p:grpSpPr>
          <a:xfrm>
            <a:off x="1178725" y="5126825"/>
            <a:ext cx="2419500" cy="597700"/>
            <a:chOff x="1178725" y="3407575"/>
            <a:chExt cx="2419500" cy="597700"/>
          </a:xfrm>
        </p:grpSpPr>
        <p:cxnSp>
          <p:nvCxnSpPr>
            <p:cNvPr id="68" name="Google Shape;68;p13"/>
            <p:cNvCxnSpPr/>
            <p:nvPr/>
          </p:nvCxnSpPr>
          <p:spPr>
            <a:xfrm>
              <a:off x="1178725" y="34075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1178725" y="370522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1178725" y="40052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1" name="Google Shape;71;p13"/>
          <p:cNvSpPr txBox="1"/>
          <p:nvPr/>
        </p:nvSpPr>
        <p:spPr>
          <a:xfrm>
            <a:off x="1623075" y="4467625"/>
            <a:ext cx="1219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B483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WEDNESDAY</a:t>
            </a:r>
            <a:endParaRPr sz="1100">
              <a:solidFill>
                <a:srgbClr val="5B483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000" y="6166825"/>
            <a:ext cx="3025350" cy="1625125"/>
          </a:xfrm>
          <a:prstGeom prst="rect">
            <a:avLst/>
          </a:prstGeom>
          <a:noFill/>
          <a:ln>
            <a:noFill/>
          </a:ln>
          <a:effectLst>
            <a:outerShdw rotWithShape="0" algn="bl" dir="2640000" dist="28575">
              <a:srgbClr val="CBBBA0">
                <a:alpha val="90000"/>
              </a:srgbClr>
            </a:outerShdw>
          </a:effectLst>
        </p:spPr>
      </p:pic>
      <p:grpSp>
        <p:nvGrpSpPr>
          <p:cNvPr id="73" name="Google Shape;73;p13"/>
          <p:cNvGrpSpPr/>
          <p:nvPr/>
        </p:nvGrpSpPr>
        <p:grpSpPr>
          <a:xfrm>
            <a:off x="1178725" y="6846075"/>
            <a:ext cx="2419500" cy="597700"/>
            <a:chOff x="1178725" y="3407575"/>
            <a:chExt cx="2419500" cy="597700"/>
          </a:xfrm>
        </p:grpSpPr>
        <p:cxnSp>
          <p:nvCxnSpPr>
            <p:cNvPr id="74" name="Google Shape;74;p13"/>
            <p:cNvCxnSpPr/>
            <p:nvPr/>
          </p:nvCxnSpPr>
          <p:spPr>
            <a:xfrm>
              <a:off x="1178725" y="34075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1178725" y="370522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1178725" y="40052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7" name="Google Shape;77;p13"/>
          <p:cNvSpPr txBox="1"/>
          <p:nvPr/>
        </p:nvSpPr>
        <p:spPr>
          <a:xfrm>
            <a:off x="1825875" y="6186863"/>
            <a:ext cx="81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B483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FRIDAY</a:t>
            </a:r>
            <a:endParaRPr sz="1100">
              <a:solidFill>
                <a:srgbClr val="5B483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78" name="Google Shape;7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000" y="7886075"/>
            <a:ext cx="3025350" cy="1625125"/>
          </a:xfrm>
          <a:prstGeom prst="rect">
            <a:avLst/>
          </a:prstGeom>
          <a:noFill/>
          <a:ln>
            <a:noFill/>
          </a:ln>
          <a:effectLst>
            <a:outerShdw rotWithShape="0" algn="bl" dir="2640000" dist="28575">
              <a:srgbClr val="CBBBA0">
                <a:alpha val="90000"/>
              </a:srgbClr>
            </a:outerShdw>
          </a:effectLst>
        </p:spPr>
      </p:pic>
      <p:grpSp>
        <p:nvGrpSpPr>
          <p:cNvPr id="79" name="Google Shape;79;p13"/>
          <p:cNvGrpSpPr/>
          <p:nvPr/>
        </p:nvGrpSpPr>
        <p:grpSpPr>
          <a:xfrm>
            <a:off x="1178725" y="8565325"/>
            <a:ext cx="2419500" cy="597700"/>
            <a:chOff x="1178725" y="3407575"/>
            <a:chExt cx="2419500" cy="597700"/>
          </a:xfrm>
        </p:grpSpPr>
        <p:cxnSp>
          <p:nvCxnSpPr>
            <p:cNvPr id="80" name="Google Shape;80;p13"/>
            <p:cNvCxnSpPr/>
            <p:nvPr/>
          </p:nvCxnSpPr>
          <p:spPr>
            <a:xfrm>
              <a:off x="1178725" y="34075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1178725" y="370522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1178725" y="40052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3" name="Google Shape;83;p13"/>
          <p:cNvSpPr txBox="1"/>
          <p:nvPr/>
        </p:nvSpPr>
        <p:spPr>
          <a:xfrm>
            <a:off x="1825875" y="7906113"/>
            <a:ext cx="81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B483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SUNDAY</a:t>
            </a:r>
            <a:endParaRPr sz="1100">
              <a:solidFill>
                <a:srgbClr val="5B483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84" name="Google Shape;8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4475" y="2728325"/>
            <a:ext cx="3025350" cy="1625125"/>
          </a:xfrm>
          <a:prstGeom prst="rect">
            <a:avLst/>
          </a:prstGeom>
          <a:noFill/>
          <a:ln>
            <a:noFill/>
          </a:ln>
          <a:effectLst>
            <a:outerShdw rotWithShape="0" algn="bl" dir="2640000" dist="28575">
              <a:srgbClr val="CBBBA0">
                <a:alpha val="90000"/>
              </a:srgbClr>
            </a:outerShdw>
          </a:effectLst>
        </p:spPr>
      </p:pic>
      <p:grpSp>
        <p:nvGrpSpPr>
          <p:cNvPr id="85" name="Google Shape;85;p13"/>
          <p:cNvGrpSpPr/>
          <p:nvPr/>
        </p:nvGrpSpPr>
        <p:grpSpPr>
          <a:xfrm>
            <a:off x="4253200" y="3407575"/>
            <a:ext cx="2419500" cy="597700"/>
            <a:chOff x="1178725" y="3407575"/>
            <a:chExt cx="2419500" cy="597700"/>
          </a:xfrm>
        </p:grpSpPr>
        <p:cxnSp>
          <p:nvCxnSpPr>
            <p:cNvPr id="86" name="Google Shape;86;p13"/>
            <p:cNvCxnSpPr/>
            <p:nvPr/>
          </p:nvCxnSpPr>
          <p:spPr>
            <a:xfrm>
              <a:off x="1178725" y="34075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1178725" y="370522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1178725" y="40052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9" name="Google Shape;89;p13"/>
          <p:cNvSpPr txBox="1"/>
          <p:nvPr/>
        </p:nvSpPr>
        <p:spPr>
          <a:xfrm>
            <a:off x="4718475" y="2748375"/>
            <a:ext cx="1177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B483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TUESDAY</a:t>
            </a:r>
            <a:endParaRPr sz="1100">
              <a:solidFill>
                <a:srgbClr val="5B483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4475" y="4447575"/>
            <a:ext cx="3025350" cy="1625125"/>
          </a:xfrm>
          <a:prstGeom prst="rect">
            <a:avLst/>
          </a:prstGeom>
          <a:noFill/>
          <a:ln>
            <a:noFill/>
          </a:ln>
          <a:effectLst>
            <a:outerShdw rotWithShape="0" algn="bl" dir="2640000" dist="28575">
              <a:srgbClr val="CBBBA0">
                <a:alpha val="90000"/>
              </a:srgbClr>
            </a:outerShdw>
          </a:effectLst>
        </p:spPr>
      </p:pic>
      <p:grpSp>
        <p:nvGrpSpPr>
          <p:cNvPr id="91" name="Google Shape;91;p13"/>
          <p:cNvGrpSpPr/>
          <p:nvPr/>
        </p:nvGrpSpPr>
        <p:grpSpPr>
          <a:xfrm>
            <a:off x="4253200" y="5126825"/>
            <a:ext cx="2419500" cy="597700"/>
            <a:chOff x="1178725" y="3407575"/>
            <a:chExt cx="2419500" cy="597700"/>
          </a:xfrm>
        </p:grpSpPr>
        <p:cxnSp>
          <p:nvCxnSpPr>
            <p:cNvPr id="92" name="Google Shape;92;p13"/>
            <p:cNvCxnSpPr/>
            <p:nvPr/>
          </p:nvCxnSpPr>
          <p:spPr>
            <a:xfrm>
              <a:off x="1178725" y="34075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1178725" y="370522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1178725" y="40052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5" name="Google Shape;95;p13"/>
          <p:cNvSpPr txBox="1"/>
          <p:nvPr/>
        </p:nvSpPr>
        <p:spPr>
          <a:xfrm>
            <a:off x="4762125" y="4467625"/>
            <a:ext cx="1090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B483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THURSDAY</a:t>
            </a:r>
            <a:endParaRPr sz="1100">
              <a:solidFill>
                <a:srgbClr val="5B483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96" name="Google Shape;9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4475" y="6166825"/>
            <a:ext cx="3025350" cy="1625125"/>
          </a:xfrm>
          <a:prstGeom prst="rect">
            <a:avLst/>
          </a:prstGeom>
          <a:noFill/>
          <a:ln>
            <a:noFill/>
          </a:ln>
          <a:effectLst>
            <a:outerShdw rotWithShape="0" algn="bl" dir="2640000" dist="28575">
              <a:srgbClr val="CBBBA0">
                <a:alpha val="90000"/>
              </a:srgbClr>
            </a:outerShdw>
          </a:effectLst>
        </p:spPr>
      </p:pic>
      <p:grpSp>
        <p:nvGrpSpPr>
          <p:cNvPr id="97" name="Google Shape;97;p13"/>
          <p:cNvGrpSpPr/>
          <p:nvPr/>
        </p:nvGrpSpPr>
        <p:grpSpPr>
          <a:xfrm>
            <a:off x="4253200" y="6846075"/>
            <a:ext cx="2419500" cy="597700"/>
            <a:chOff x="1178725" y="3407575"/>
            <a:chExt cx="2419500" cy="597700"/>
          </a:xfrm>
        </p:grpSpPr>
        <p:cxnSp>
          <p:nvCxnSpPr>
            <p:cNvPr id="98" name="Google Shape;98;p13"/>
            <p:cNvCxnSpPr/>
            <p:nvPr/>
          </p:nvCxnSpPr>
          <p:spPr>
            <a:xfrm>
              <a:off x="1178725" y="34075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1178725" y="370522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1178725" y="40052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1" name="Google Shape;101;p13"/>
          <p:cNvSpPr txBox="1"/>
          <p:nvPr/>
        </p:nvSpPr>
        <p:spPr>
          <a:xfrm>
            <a:off x="4738300" y="6186875"/>
            <a:ext cx="1137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B483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SATURDAY</a:t>
            </a:r>
            <a:endParaRPr sz="1100">
              <a:solidFill>
                <a:srgbClr val="5B483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102" name="Google Shape;10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4475" y="7886075"/>
            <a:ext cx="3025350" cy="1625125"/>
          </a:xfrm>
          <a:prstGeom prst="rect">
            <a:avLst/>
          </a:prstGeom>
          <a:noFill/>
          <a:ln>
            <a:noFill/>
          </a:ln>
          <a:effectLst>
            <a:outerShdw rotWithShape="0" algn="bl" dir="2640000" dist="28575">
              <a:srgbClr val="CBBBA0">
                <a:alpha val="90000"/>
              </a:srgbClr>
            </a:outerShdw>
          </a:effectLst>
        </p:spPr>
      </p:pic>
      <p:grpSp>
        <p:nvGrpSpPr>
          <p:cNvPr id="103" name="Google Shape;103;p13"/>
          <p:cNvGrpSpPr/>
          <p:nvPr/>
        </p:nvGrpSpPr>
        <p:grpSpPr>
          <a:xfrm>
            <a:off x="4253200" y="8565325"/>
            <a:ext cx="2419500" cy="597700"/>
            <a:chOff x="1178725" y="3407575"/>
            <a:chExt cx="2419500" cy="597700"/>
          </a:xfrm>
        </p:grpSpPr>
        <p:cxnSp>
          <p:nvCxnSpPr>
            <p:cNvPr id="104" name="Google Shape;104;p13"/>
            <p:cNvCxnSpPr/>
            <p:nvPr/>
          </p:nvCxnSpPr>
          <p:spPr>
            <a:xfrm>
              <a:off x="1178725" y="34075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1178725" y="370522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1178725" y="4005275"/>
              <a:ext cx="2419500" cy="0"/>
            </a:xfrm>
            <a:prstGeom prst="straightConnector1">
              <a:avLst/>
            </a:prstGeom>
            <a:noFill/>
            <a:ln cap="flat" cmpd="sng" w="19050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7" name="Google Shape;107;p13"/>
          <p:cNvSpPr txBox="1"/>
          <p:nvPr/>
        </p:nvSpPr>
        <p:spPr>
          <a:xfrm>
            <a:off x="4052625" y="7906113"/>
            <a:ext cx="81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B483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NOTE :</a:t>
            </a:r>
            <a:endParaRPr sz="1100">
              <a:solidFill>
                <a:srgbClr val="5B483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