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3749050" cx="5303525"/>
  <p:notesSz cx="6858000" cy="9144000"/>
  <p:embeddedFontLst>
    <p:embeddedFont>
      <p:font typeface="Kalnia SemiBold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KalniaSemiBold-regular.fntdata"/><Relationship Id="rId8" Type="http://schemas.openxmlformats.org/officeDocument/2006/relationships/font" Target="fonts/Kalnia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3920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f4021a136_0_11:notes"/>
          <p:cNvSpPr/>
          <p:nvPr>
            <p:ph idx="2" type="sldImg"/>
          </p:nvPr>
        </p:nvSpPr>
        <p:spPr>
          <a:xfrm>
            <a:off x="1003920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f4021a13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1003920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0791" y="542714"/>
            <a:ext cx="4941900" cy="14961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0786" y="2065768"/>
            <a:ext cx="4941900" cy="5778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0786" y="806244"/>
            <a:ext cx="4941900" cy="14310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0786" y="2297628"/>
            <a:ext cx="4941900" cy="948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0786" y="1567735"/>
            <a:ext cx="4941900" cy="6135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0786" y="840028"/>
            <a:ext cx="4941900" cy="2490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0786" y="840028"/>
            <a:ext cx="2319900" cy="2490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02795" y="840028"/>
            <a:ext cx="2319900" cy="2490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0786" y="404972"/>
            <a:ext cx="1628700" cy="5508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0786" y="1012867"/>
            <a:ext cx="1628700" cy="23172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4345" y="328110"/>
            <a:ext cx="3693300" cy="29817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651763" y="-91"/>
            <a:ext cx="2651700" cy="374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8250" lIns="58250" spcFirstLastPara="1" rIns="58250" wrap="square" tIns="58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3990" y="898850"/>
            <a:ext cx="2346000" cy="10806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3990" y="2043136"/>
            <a:ext cx="2346000" cy="9003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864913" y="527772"/>
            <a:ext cx="2225400" cy="26934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0786" y="3083627"/>
            <a:ext cx="3479400" cy="4410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0786" y="840028"/>
            <a:ext cx="4941900" cy="24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 flipH="1" rot="-5400000">
            <a:off x="776300" y="-776000"/>
            <a:ext cx="3751777" cy="5304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11675" y="218125"/>
            <a:ext cx="4884025" cy="3310675"/>
            <a:chOff x="211675" y="218125"/>
            <a:chExt cx="4884025" cy="3310675"/>
          </a:xfrm>
        </p:grpSpPr>
        <p:sp>
          <p:nvSpPr>
            <p:cNvPr id="56" name="Google Shape;56;p13"/>
            <p:cNvSpPr/>
            <p:nvPr/>
          </p:nvSpPr>
          <p:spPr>
            <a:xfrm>
              <a:off x="347463" y="356525"/>
              <a:ext cx="4608600" cy="30360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211675" y="218125"/>
              <a:ext cx="138300" cy="1383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4957400" y="218125"/>
              <a:ext cx="138300" cy="1383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11675" y="3390500"/>
              <a:ext cx="138300" cy="1383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957400" y="3390500"/>
              <a:ext cx="138300" cy="1383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1" name="Google Shape;61;p13"/>
            <p:cNvCxnSpPr/>
            <p:nvPr/>
          </p:nvCxnSpPr>
          <p:spPr>
            <a:xfrm>
              <a:off x="280825" y="424725"/>
              <a:ext cx="0" cy="28755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5026550" y="424725"/>
              <a:ext cx="0" cy="28755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428450" y="287275"/>
              <a:ext cx="44487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428450" y="3459650"/>
              <a:ext cx="44487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5" name="Google Shape;65;p13"/>
          <p:cNvSpPr txBox="1"/>
          <p:nvPr/>
        </p:nvSpPr>
        <p:spPr>
          <a:xfrm>
            <a:off x="611750" y="1158713"/>
            <a:ext cx="4080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D9D9D9"/>
                </a:solidFill>
                <a:latin typeface="Kalnia SemiBold"/>
                <a:ea typeface="Kalnia SemiBold"/>
                <a:cs typeface="Kalnia SemiBold"/>
                <a:sym typeface="Kalnia SemiBold"/>
              </a:rPr>
              <a:t>Your </a:t>
            </a:r>
            <a:endParaRPr sz="3100">
              <a:solidFill>
                <a:srgbClr val="D9D9D9"/>
              </a:solidFill>
              <a:latin typeface="Kalnia SemiBold"/>
              <a:ea typeface="Kalnia SemiBold"/>
              <a:cs typeface="Kalnia SemiBold"/>
              <a:sym typeface="Kalni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D9D9D9"/>
                </a:solidFill>
                <a:latin typeface="Kalnia SemiBold"/>
                <a:ea typeface="Kalnia SemiBold"/>
                <a:cs typeface="Kalnia SemiBold"/>
                <a:sym typeface="Kalnia SemiBold"/>
              </a:rPr>
              <a:t>Amazing Image </a:t>
            </a:r>
            <a:endParaRPr sz="3100">
              <a:solidFill>
                <a:srgbClr val="D9D9D9"/>
              </a:solidFill>
              <a:latin typeface="Kalnia SemiBold"/>
              <a:ea typeface="Kalnia SemiBold"/>
              <a:cs typeface="Kalnia SemiBold"/>
              <a:sym typeface="Kalni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D9D9D9"/>
                </a:solidFill>
                <a:latin typeface="Kalnia SemiBold"/>
                <a:ea typeface="Kalnia SemiBold"/>
                <a:cs typeface="Kalnia SemiBold"/>
                <a:sym typeface="Kalnia SemiBold"/>
              </a:rPr>
              <a:t>is Here</a:t>
            </a:r>
            <a:endParaRPr sz="3100">
              <a:solidFill>
                <a:srgbClr val="D9D9D9"/>
              </a:solidFill>
              <a:latin typeface="Kalnia SemiBold"/>
              <a:ea typeface="Kalnia SemiBold"/>
              <a:cs typeface="Kalnia SemiBold"/>
              <a:sym typeface="Kalni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 rot="5400000">
            <a:off x="776300" y="-776000"/>
            <a:ext cx="3751777" cy="5304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 rot="10800000">
            <a:off x="2651763" y="625307"/>
            <a:ext cx="0" cy="2829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4"/>
          <p:cNvSpPr txBox="1"/>
          <p:nvPr/>
        </p:nvSpPr>
        <p:spPr>
          <a:xfrm>
            <a:off x="1797513" y="238698"/>
            <a:ext cx="170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666666"/>
                </a:solidFill>
                <a:latin typeface="Kalnia SemiBold"/>
                <a:ea typeface="Kalnia SemiBold"/>
                <a:cs typeface="Kalnia SemiBold"/>
                <a:sym typeface="Kalnia SemiBold"/>
              </a:rPr>
              <a:t>Postcard</a:t>
            </a:r>
            <a:endParaRPr sz="2100">
              <a:solidFill>
                <a:srgbClr val="666666"/>
              </a:solidFill>
              <a:latin typeface="Kalnia SemiBold"/>
              <a:ea typeface="Kalnia SemiBold"/>
              <a:cs typeface="Kalnia SemiBold"/>
              <a:sym typeface="Kalnia SemiBold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4501964" y="295201"/>
            <a:ext cx="592200" cy="821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14"/>
          <p:cNvGrpSpPr/>
          <p:nvPr/>
        </p:nvGrpSpPr>
        <p:grpSpPr>
          <a:xfrm>
            <a:off x="3838375" y="417750"/>
            <a:ext cx="854800" cy="576600"/>
            <a:chOff x="3506025" y="478975"/>
            <a:chExt cx="854800" cy="576600"/>
          </a:xfrm>
        </p:grpSpPr>
        <p:grpSp>
          <p:nvGrpSpPr>
            <p:cNvPr id="75" name="Google Shape;75;p14"/>
            <p:cNvGrpSpPr/>
            <p:nvPr/>
          </p:nvGrpSpPr>
          <p:grpSpPr>
            <a:xfrm>
              <a:off x="3784225" y="478975"/>
              <a:ext cx="576600" cy="576600"/>
              <a:chOff x="3853550" y="539350"/>
              <a:chExt cx="576600" cy="576600"/>
            </a:xfrm>
          </p:grpSpPr>
          <p:sp>
            <p:nvSpPr>
              <p:cNvPr id="76" name="Google Shape;76;p14"/>
              <p:cNvSpPr/>
              <p:nvPr/>
            </p:nvSpPr>
            <p:spPr>
              <a:xfrm>
                <a:off x="3887600" y="573400"/>
                <a:ext cx="508500" cy="508500"/>
              </a:xfrm>
              <a:prstGeom prst="ellipse">
                <a:avLst/>
              </a:prstGeom>
              <a:noFill/>
              <a:ln cap="flat" cmpd="sng" w="9525">
                <a:solidFill>
                  <a:srgbClr val="EF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4"/>
              <p:cNvSpPr/>
              <p:nvPr/>
            </p:nvSpPr>
            <p:spPr>
              <a:xfrm>
                <a:off x="3853550" y="539350"/>
                <a:ext cx="576600" cy="576600"/>
              </a:xfrm>
              <a:prstGeom prst="ellipse">
                <a:avLst/>
              </a:prstGeom>
              <a:noFill/>
              <a:ln cap="flat" cmpd="sng" w="9525">
                <a:solidFill>
                  <a:srgbClr val="EF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78" name="Google Shape;78;p14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3506025" y="596900"/>
              <a:ext cx="639800" cy="379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14"/>
          <p:cNvSpPr/>
          <p:nvPr/>
        </p:nvSpPr>
        <p:spPr>
          <a:xfrm>
            <a:off x="201825" y="615250"/>
            <a:ext cx="2206800" cy="28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80" name="Google Shape;80;p14"/>
          <p:cNvGrpSpPr/>
          <p:nvPr/>
        </p:nvGrpSpPr>
        <p:grpSpPr>
          <a:xfrm>
            <a:off x="2866242" y="1950375"/>
            <a:ext cx="2206808" cy="1211965"/>
            <a:chOff x="2866242" y="1950375"/>
            <a:chExt cx="2206808" cy="1211965"/>
          </a:xfrm>
        </p:grpSpPr>
        <p:grpSp>
          <p:nvGrpSpPr>
            <p:cNvPr id="81" name="Google Shape;81;p14"/>
            <p:cNvGrpSpPr/>
            <p:nvPr/>
          </p:nvGrpSpPr>
          <p:grpSpPr>
            <a:xfrm>
              <a:off x="2866242" y="2214595"/>
              <a:ext cx="2206800" cy="944053"/>
              <a:chOff x="2866242" y="2214595"/>
              <a:chExt cx="2206800" cy="944053"/>
            </a:xfrm>
          </p:grpSpPr>
          <p:cxnSp>
            <p:nvCxnSpPr>
              <p:cNvPr id="82" name="Google Shape;82;p14"/>
              <p:cNvCxnSpPr/>
              <p:nvPr/>
            </p:nvCxnSpPr>
            <p:spPr>
              <a:xfrm>
                <a:off x="2866242" y="2214595"/>
                <a:ext cx="2206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4"/>
              <p:cNvCxnSpPr/>
              <p:nvPr/>
            </p:nvCxnSpPr>
            <p:spPr>
              <a:xfrm>
                <a:off x="2866242" y="2529280"/>
                <a:ext cx="2206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14"/>
              <p:cNvCxnSpPr/>
              <p:nvPr/>
            </p:nvCxnSpPr>
            <p:spPr>
              <a:xfrm>
                <a:off x="2866242" y="2843964"/>
                <a:ext cx="2206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" name="Google Shape;85;p14"/>
              <p:cNvCxnSpPr/>
              <p:nvPr/>
            </p:nvCxnSpPr>
            <p:spPr>
              <a:xfrm>
                <a:off x="2866242" y="3158648"/>
                <a:ext cx="2206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86" name="Google Shape;86;p14"/>
            <p:cNvSpPr/>
            <p:nvPr/>
          </p:nvSpPr>
          <p:spPr>
            <a:xfrm>
              <a:off x="2866250" y="1950375"/>
              <a:ext cx="2206800" cy="2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2866250" y="2272225"/>
              <a:ext cx="2206800" cy="2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2866250" y="2582154"/>
              <a:ext cx="2206800" cy="2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2866250" y="2898040"/>
              <a:ext cx="2206800" cy="2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