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Caveat Medium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406">
          <p15:clr>
            <a:srgbClr val="747775"/>
          </p15:clr>
        </p15:guide>
        <p15:guide id="2" pos="4535">
          <p15:clr>
            <a:srgbClr val="747775"/>
          </p15:clr>
        </p15:guide>
        <p15:guide id="3" pos="227">
          <p15:clr>
            <a:srgbClr val="747775"/>
          </p15:clr>
        </p15:guide>
        <p15:guide id="4" pos="1531">
          <p15:clr>
            <a:srgbClr val="747775"/>
          </p15:clr>
        </p15:guide>
        <p15:guide id="5" pos="1725">
          <p15:clr>
            <a:srgbClr val="747775"/>
          </p15:clr>
        </p15:guide>
        <p15:guide id="6" pos="3037">
          <p15:clr>
            <a:srgbClr val="747775"/>
          </p15:clr>
        </p15:guide>
        <p15:guide id="7" pos="323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406" orient="horz"/>
        <p:guide pos="4535"/>
        <p:guide pos="227"/>
        <p:guide pos="1531"/>
        <p:guide pos="1725"/>
        <p:guide pos="3037"/>
        <p:guide pos="323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aveatMedium-regular.fntdata"/><Relationship Id="rId10" Type="http://schemas.openxmlformats.org/officeDocument/2006/relationships/font" Target="fonts/Roboto-boldItalic.fntdata"/><Relationship Id="rId12" Type="http://schemas.openxmlformats.org/officeDocument/2006/relationships/font" Target="fonts/CaveatMedium-bold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3132205" y="7198050"/>
            <a:ext cx="4429868" cy="34943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730650" y="213257"/>
            <a:ext cx="60987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100">
                <a:latin typeface="Caveat Medium"/>
                <a:ea typeface="Caveat Medium"/>
                <a:cs typeface="Caveat Medium"/>
                <a:sym typeface="Caveat Medium"/>
              </a:rPr>
              <a:t>Customizable Packing List</a:t>
            </a:r>
            <a:endParaRPr sz="5100"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360000" y="1179950"/>
            <a:ext cx="6844175" cy="897800"/>
            <a:chOff x="360000" y="1179950"/>
            <a:chExt cx="6844175" cy="897800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360000" y="1179950"/>
              <a:ext cx="6844175" cy="215400"/>
              <a:chOff x="360000" y="1179950"/>
              <a:chExt cx="6844175" cy="215400"/>
            </a:xfrm>
          </p:grpSpPr>
          <p:grpSp>
            <p:nvGrpSpPr>
              <p:cNvPr id="58" name="Google Shape;58;p13"/>
              <p:cNvGrpSpPr/>
              <p:nvPr/>
            </p:nvGrpSpPr>
            <p:grpSpPr>
              <a:xfrm>
                <a:off x="360000" y="1179950"/>
                <a:ext cx="2078125" cy="215400"/>
                <a:chOff x="360000" y="1179950"/>
                <a:chExt cx="2078125" cy="215400"/>
              </a:xfrm>
            </p:grpSpPr>
            <p:sp>
              <p:nvSpPr>
                <p:cNvPr id="59" name="Google Shape;59;p13"/>
                <p:cNvSpPr txBox="1"/>
                <p:nvPr/>
              </p:nvSpPr>
              <p:spPr>
                <a:xfrm>
                  <a:off x="360000" y="1179950"/>
                  <a:ext cx="5214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>
                      <a:latin typeface="Roboto"/>
                      <a:ea typeface="Roboto"/>
                      <a:cs typeface="Roboto"/>
                      <a:sym typeface="Roboto"/>
                    </a:rPr>
                    <a:t>Days:</a:t>
                  </a:r>
                  <a:endParaRPr b="1"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  <p:cxnSp>
              <p:nvCxnSpPr>
                <p:cNvPr id="60" name="Google Shape;60;p13"/>
                <p:cNvCxnSpPr/>
                <p:nvPr/>
              </p:nvCxnSpPr>
              <p:spPr>
                <a:xfrm rot="10800000">
                  <a:off x="906325" y="1347000"/>
                  <a:ext cx="1531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61" name="Google Shape;61;p13"/>
              <p:cNvGrpSpPr/>
              <p:nvPr/>
            </p:nvGrpSpPr>
            <p:grpSpPr>
              <a:xfrm>
                <a:off x="2740963" y="1179950"/>
                <a:ext cx="4463212" cy="215400"/>
                <a:chOff x="360025" y="1179950"/>
                <a:chExt cx="4463212" cy="215400"/>
              </a:xfrm>
            </p:grpSpPr>
            <p:sp>
              <p:nvSpPr>
                <p:cNvPr id="62" name="Google Shape;62;p13"/>
                <p:cNvSpPr txBox="1"/>
                <p:nvPr/>
              </p:nvSpPr>
              <p:spPr>
                <a:xfrm>
                  <a:off x="360025" y="1179950"/>
                  <a:ext cx="10443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>
                      <a:latin typeface="Roboto"/>
                      <a:ea typeface="Roboto"/>
                      <a:cs typeface="Roboto"/>
                      <a:sym typeface="Roboto"/>
                    </a:rPr>
                    <a:t>Destination:</a:t>
                  </a:r>
                  <a:endParaRPr b="1"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  <p:cxnSp>
              <p:nvCxnSpPr>
                <p:cNvPr id="63" name="Google Shape;63;p13"/>
                <p:cNvCxnSpPr/>
                <p:nvPr/>
              </p:nvCxnSpPr>
              <p:spPr>
                <a:xfrm rot="10800000">
                  <a:off x="1443138" y="1347000"/>
                  <a:ext cx="3380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64" name="Google Shape;64;p13"/>
            <p:cNvGrpSpPr/>
            <p:nvPr/>
          </p:nvGrpSpPr>
          <p:grpSpPr>
            <a:xfrm>
              <a:off x="360000" y="1521150"/>
              <a:ext cx="6844175" cy="215400"/>
              <a:chOff x="360000" y="1179950"/>
              <a:chExt cx="6844175" cy="215400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360000" y="1179950"/>
                <a:ext cx="766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Roboto"/>
                    <a:ea typeface="Roboto"/>
                    <a:cs typeface="Roboto"/>
                    <a:sym typeface="Roboto"/>
                  </a:rPr>
                  <a:t>Weather:</a:t>
                </a:r>
                <a:endParaRPr b="1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cxnSp>
            <p:nvCxnSpPr>
              <p:cNvPr id="66" name="Google Shape;66;p13"/>
              <p:cNvCxnSpPr/>
              <p:nvPr/>
            </p:nvCxnSpPr>
            <p:spPr>
              <a:xfrm rot="10800000">
                <a:off x="1209275" y="1347000"/>
                <a:ext cx="5994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7" name="Google Shape;67;p13"/>
            <p:cNvGrpSpPr/>
            <p:nvPr/>
          </p:nvGrpSpPr>
          <p:grpSpPr>
            <a:xfrm>
              <a:off x="360000" y="1862350"/>
              <a:ext cx="6844175" cy="215400"/>
              <a:chOff x="360000" y="1179962"/>
              <a:chExt cx="6844175" cy="215400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360000" y="1179962"/>
                <a:ext cx="514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Roboto"/>
                    <a:ea typeface="Roboto"/>
                    <a:cs typeface="Roboto"/>
                    <a:sym typeface="Roboto"/>
                  </a:rPr>
                  <a:t>Note:</a:t>
                </a:r>
                <a:endParaRPr b="1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cxnSp>
            <p:nvCxnSpPr>
              <p:cNvPr id="69" name="Google Shape;69;p13"/>
              <p:cNvCxnSpPr/>
              <p:nvPr/>
            </p:nvCxnSpPr>
            <p:spPr>
              <a:xfrm rot="10800000">
                <a:off x="917075" y="1347000"/>
                <a:ext cx="62871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0" name="Google Shape;70;p13"/>
          <p:cNvGrpSpPr/>
          <p:nvPr/>
        </p:nvGrpSpPr>
        <p:grpSpPr>
          <a:xfrm>
            <a:off x="359998" y="2295538"/>
            <a:ext cx="2070002" cy="5039575"/>
            <a:chOff x="359998" y="2295538"/>
            <a:chExt cx="2070002" cy="5039575"/>
          </a:xfrm>
        </p:grpSpPr>
        <p:sp>
          <p:nvSpPr>
            <p:cNvPr id="71" name="Google Shape;71;p13"/>
            <p:cNvSpPr/>
            <p:nvPr/>
          </p:nvSpPr>
          <p:spPr>
            <a:xfrm>
              <a:off x="360000" y="2295538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624600" y="2321188"/>
              <a:ext cx="1242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Toiletries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73" name="Google Shape;73;p13"/>
            <p:cNvGrpSpPr/>
            <p:nvPr/>
          </p:nvGrpSpPr>
          <p:grpSpPr>
            <a:xfrm>
              <a:off x="359998" y="2637875"/>
              <a:ext cx="2069899" cy="184800"/>
              <a:chOff x="359998" y="2637875"/>
              <a:chExt cx="2069899" cy="184800"/>
            </a:xfrm>
          </p:grpSpPr>
          <p:pic>
            <p:nvPicPr>
              <p:cNvPr id="74" name="Google Shape;7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5" name="Google Shape;75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Face Wash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359998" y="2854575"/>
              <a:ext cx="2069899" cy="184800"/>
              <a:chOff x="359998" y="2637875"/>
              <a:chExt cx="2069899" cy="184800"/>
            </a:xfrm>
          </p:grpSpPr>
          <p:pic>
            <p:nvPicPr>
              <p:cNvPr id="77" name="Google Shape;7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8" name="Google Shape;78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Glasses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359998" y="3068875"/>
              <a:ext cx="2069899" cy="184800"/>
              <a:chOff x="359998" y="2637875"/>
              <a:chExt cx="2069899" cy="184800"/>
            </a:xfrm>
          </p:grpSpPr>
          <p:pic>
            <p:nvPicPr>
              <p:cNvPr id="80" name="Google Shape;8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1" name="Google Shape;81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Tooth Paste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359998" y="3285575"/>
              <a:ext cx="2069899" cy="184800"/>
              <a:chOff x="359998" y="2637875"/>
              <a:chExt cx="2069899" cy="184800"/>
            </a:xfrm>
          </p:grpSpPr>
          <p:pic>
            <p:nvPicPr>
              <p:cNvPr id="83" name="Google Shape;8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4" name="Google Shape;84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Perfume / </a:t>
                </a: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Cologne Gel 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359998" y="3507025"/>
              <a:ext cx="2069899" cy="184800"/>
              <a:chOff x="359998" y="2637875"/>
              <a:chExt cx="2069899" cy="184800"/>
            </a:xfrm>
          </p:grpSpPr>
          <p:pic>
            <p:nvPicPr>
              <p:cNvPr id="86" name="Google Shape;8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7" name="Google Shape;87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Shampoo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359998" y="3723725"/>
              <a:ext cx="2069899" cy="184800"/>
              <a:chOff x="359998" y="2637875"/>
              <a:chExt cx="2069899" cy="184800"/>
            </a:xfrm>
          </p:grpSpPr>
          <p:pic>
            <p:nvPicPr>
              <p:cNvPr id="89" name="Google Shape;8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" name="Google Shape;90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Feminine</a:t>
                </a: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 Products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359998" y="3938013"/>
              <a:ext cx="1480708" cy="184800"/>
              <a:chOff x="359998" y="2637863"/>
              <a:chExt cx="1480708" cy="184800"/>
            </a:xfrm>
          </p:grpSpPr>
          <p:pic>
            <p:nvPicPr>
              <p:cNvPr id="92" name="Google Shape;92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3" name="Google Shape;93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Makeup Kit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359998" y="4154713"/>
              <a:ext cx="1480708" cy="184800"/>
              <a:chOff x="359998" y="2637863"/>
              <a:chExt cx="1480708" cy="184800"/>
            </a:xfrm>
          </p:grpSpPr>
          <p:pic>
            <p:nvPicPr>
              <p:cNvPr id="95" name="Google Shape;95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6" name="Google Shape;96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Hair Products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359998" y="4347600"/>
              <a:ext cx="1480708" cy="184800"/>
              <a:chOff x="359998" y="2637863"/>
              <a:chExt cx="1480708" cy="184800"/>
            </a:xfrm>
          </p:grpSpPr>
          <p:pic>
            <p:nvPicPr>
              <p:cNvPr id="98" name="Google Shape;9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9" name="Google Shape;99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Cotton Buds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359998" y="4564300"/>
              <a:ext cx="1764201" cy="184800"/>
              <a:chOff x="359998" y="2637863"/>
              <a:chExt cx="1764201" cy="184800"/>
            </a:xfrm>
          </p:grpSpPr>
          <p:pic>
            <p:nvPicPr>
              <p:cNvPr id="101" name="Google Shape;10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2" name="Google Shape;102;p13"/>
              <p:cNvSpPr txBox="1"/>
              <p:nvPr/>
            </p:nvSpPr>
            <p:spPr>
              <a:xfrm>
                <a:off x="598399" y="2637863"/>
                <a:ext cx="1525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Body Wash / Soap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359998" y="4778600"/>
              <a:ext cx="1480708" cy="184800"/>
              <a:chOff x="359998" y="2637863"/>
              <a:chExt cx="1480708" cy="184800"/>
            </a:xfrm>
          </p:grpSpPr>
          <p:pic>
            <p:nvPicPr>
              <p:cNvPr id="104" name="Google Shape;10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5" name="Google Shape;105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Night Guard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359998" y="4995300"/>
              <a:ext cx="1740201" cy="184800"/>
              <a:chOff x="359998" y="2637863"/>
              <a:chExt cx="1740201" cy="184800"/>
            </a:xfrm>
          </p:grpSpPr>
          <p:pic>
            <p:nvPicPr>
              <p:cNvPr id="107" name="Google Shape;10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8" name="Google Shape;108;p13"/>
              <p:cNvSpPr txBox="1"/>
              <p:nvPr/>
            </p:nvSpPr>
            <p:spPr>
              <a:xfrm>
                <a:off x="598399" y="2637863"/>
                <a:ext cx="1501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Hair Brush / Comb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359998" y="5216750"/>
              <a:ext cx="1480708" cy="184800"/>
              <a:chOff x="359998" y="2637863"/>
              <a:chExt cx="1480708" cy="184800"/>
            </a:xfrm>
          </p:grpSpPr>
          <p:pic>
            <p:nvPicPr>
              <p:cNvPr id="110" name="Google Shape;11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1" name="Google Shape;111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Deodorant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359998" y="5433450"/>
              <a:ext cx="1480708" cy="184800"/>
              <a:chOff x="359998" y="2637863"/>
              <a:chExt cx="1480708" cy="184800"/>
            </a:xfrm>
          </p:grpSpPr>
          <p:pic>
            <p:nvPicPr>
              <p:cNvPr id="113" name="Google Shape;11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4" name="Google Shape;114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Tooth Brush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359998" y="5647750"/>
              <a:ext cx="1480708" cy="184800"/>
              <a:chOff x="359998" y="2637863"/>
              <a:chExt cx="1480708" cy="184800"/>
            </a:xfrm>
          </p:grpSpPr>
          <p:pic>
            <p:nvPicPr>
              <p:cNvPr id="116" name="Google Shape;11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7" name="Google Shape;117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Dental Floss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359998" y="5864450"/>
              <a:ext cx="1480708" cy="184800"/>
              <a:chOff x="359998" y="2637863"/>
              <a:chExt cx="1480708" cy="184800"/>
            </a:xfrm>
          </p:grpSpPr>
          <p:pic>
            <p:nvPicPr>
              <p:cNvPr id="119" name="Google Shape;11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0" name="Google Shape;120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Tissues / Wipes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359998" y="6064475"/>
              <a:ext cx="1916600" cy="184800"/>
              <a:chOff x="359998" y="2637875"/>
              <a:chExt cx="1916600" cy="184800"/>
            </a:xfrm>
          </p:grpSpPr>
          <p:pic>
            <p:nvPicPr>
              <p:cNvPr id="122" name="Google Shape;122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3" name="Google Shape;123;p13"/>
              <p:cNvSpPr txBox="1"/>
              <p:nvPr/>
            </p:nvSpPr>
            <p:spPr>
              <a:xfrm>
                <a:off x="598398" y="2637875"/>
                <a:ext cx="167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Moisturizer / Body Lotion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359998" y="6281163"/>
              <a:ext cx="1480708" cy="184800"/>
              <a:chOff x="359998" y="2637863"/>
              <a:chExt cx="1480708" cy="184800"/>
            </a:xfrm>
          </p:grpSpPr>
          <p:pic>
            <p:nvPicPr>
              <p:cNvPr id="125" name="Google Shape;125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6" name="Google Shape;126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Shaver Razor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359998" y="6502625"/>
              <a:ext cx="1840400" cy="184800"/>
              <a:chOff x="359998" y="2637875"/>
              <a:chExt cx="1840400" cy="184800"/>
            </a:xfrm>
          </p:grpSpPr>
          <p:pic>
            <p:nvPicPr>
              <p:cNvPr id="128" name="Google Shape;12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9" name="Google Shape;129;p13"/>
              <p:cNvSpPr txBox="1"/>
              <p:nvPr/>
            </p:nvSpPr>
            <p:spPr>
              <a:xfrm>
                <a:off x="598398" y="2637875"/>
                <a:ext cx="1602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Shaving Cream / Gel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359998" y="6719325"/>
              <a:ext cx="1840400" cy="184800"/>
              <a:chOff x="359998" y="2637875"/>
              <a:chExt cx="1840400" cy="184800"/>
            </a:xfrm>
          </p:grpSpPr>
          <p:pic>
            <p:nvPicPr>
              <p:cNvPr id="131" name="Google Shape;13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2" name="Google Shape;132;p13"/>
              <p:cNvSpPr txBox="1"/>
              <p:nvPr/>
            </p:nvSpPr>
            <p:spPr>
              <a:xfrm>
                <a:off x="598398" y="2637875"/>
                <a:ext cx="1602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Contact Lens / Case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359998" y="6933625"/>
              <a:ext cx="1840400" cy="184800"/>
              <a:chOff x="359998" y="2637875"/>
              <a:chExt cx="1840400" cy="184800"/>
            </a:xfrm>
          </p:grpSpPr>
          <p:pic>
            <p:nvPicPr>
              <p:cNvPr id="134" name="Google Shape;13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5" name="Google Shape;135;p13"/>
              <p:cNvSpPr txBox="1"/>
              <p:nvPr/>
            </p:nvSpPr>
            <p:spPr>
              <a:xfrm>
                <a:off x="598398" y="2637875"/>
                <a:ext cx="1602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Contact Lens Solution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359998" y="7150313"/>
              <a:ext cx="1480708" cy="184800"/>
              <a:chOff x="359998" y="2637863"/>
              <a:chExt cx="1480708" cy="184800"/>
            </a:xfrm>
          </p:grpSpPr>
          <p:pic>
            <p:nvPicPr>
              <p:cNvPr id="137" name="Google Shape;13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8" name="Google Shape;138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Conditioner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39" name="Google Shape;139;p13"/>
          <p:cNvGrpSpPr/>
          <p:nvPr/>
        </p:nvGrpSpPr>
        <p:grpSpPr>
          <a:xfrm>
            <a:off x="2744998" y="2295538"/>
            <a:ext cx="2070002" cy="1827275"/>
            <a:chOff x="2744998" y="2295538"/>
            <a:chExt cx="2070002" cy="1827275"/>
          </a:xfrm>
        </p:grpSpPr>
        <p:sp>
          <p:nvSpPr>
            <p:cNvPr id="140" name="Google Shape;140;p13"/>
            <p:cNvSpPr/>
            <p:nvPr/>
          </p:nvSpPr>
          <p:spPr>
            <a:xfrm>
              <a:off x="2745000" y="2295538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2953050" y="2321200"/>
              <a:ext cx="1653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Clothes Formal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42" name="Google Shape;142;p13"/>
            <p:cNvGrpSpPr/>
            <p:nvPr/>
          </p:nvGrpSpPr>
          <p:grpSpPr>
            <a:xfrm>
              <a:off x="2744998" y="2637875"/>
              <a:ext cx="2069899" cy="184800"/>
              <a:chOff x="359998" y="2637875"/>
              <a:chExt cx="2069899" cy="184800"/>
            </a:xfrm>
          </p:grpSpPr>
          <p:pic>
            <p:nvPicPr>
              <p:cNvPr id="143" name="Google Shape;14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4" name="Google Shape;144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Suits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45" name="Google Shape;145;p13"/>
            <p:cNvGrpSpPr/>
            <p:nvPr/>
          </p:nvGrpSpPr>
          <p:grpSpPr>
            <a:xfrm>
              <a:off x="2744998" y="2854575"/>
              <a:ext cx="2069899" cy="184800"/>
              <a:chOff x="359998" y="2637875"/>
              <a:chExt cx="2069899" cy="184800"/>
            </a:xfrm>
          </p:grpSpPr>
          <p:pic>
            <p:nvPicPr>
              <p:cNvPr id="146" name="Google Shape;14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7" name="Google Shape;147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Skirts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2744998" y="3068875"/>
              <a:ext cx="2069899" cy="184800"/>
              <a:chOff x="359998" y="2637875"/>
              <a:chExt cx="2069899" cy="184800"/>
            </a:xfrm>
          </p:grpSpPr>
          <p:pic>
            <p:nvPicPr>
              <p:cNvPr id="149" name="Google Shape;14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0" name="Google Shape;150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Dress Shirts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2744998" y="3285575"/>
              <a:ext cx="2069899" cy="184800"/>
              <a:chOff x="359998" y="2637875"/>
              <a:chExt cx="2069899" cy="184800"/>
            </a:xfrm>
          </p:grpSpPr>
          <p:pic>
            <p:nvPicPr>
              <p:cNvPr id="152" name="Google Shape;152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3" name="Google Shape;153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Ties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54" name="Google Shape;154;p13"/>
            <p:cNvGrpSpPr/>
            <p:nvPr/>
          </p:nvGrpSpPr>
          <p:grpSpPr>
            <a:xfrm>
              <a:off x="2744998" y="3507025"/>
              <a:ext cx="2069899" cy="184800"/>
              <a:chOff x="359998" y="2637875"/>
              <a:chExt cx="2069899" cy="184800"/>
            </a:xfrm>
          </p:grpSpPr>
          <p:pic>
            <p:nvPicPr>
              <p:cNvPr id="155" name="Google Shape;155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6" name="Google Shape;156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Pants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2744998" y="3723725"/>
              <a:ext cx="2069899" cy="184800"/>
              <a:chOff x="359998" y="2637875"/>
              <a:chExt cx="2069899" cy="184800"/>
            </a:xfrm>
          </p:grpSpPr>
          <p:pic>
            <p:nvPicPr>
              <p:cNvPr id="158" name="Google Shape;15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9" name="Google Shape;159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Blouses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2744998" y="3938013"/>
              <a:ext cx="1480708" cy="184800"/>
              <a:chOff x="359998" y="2637863"/>
              <a:chExt cx="1480708" cy="184800"/>
            </a:xfrm>
          </p:grpSpPr>
          <p:pic>
            <p:nvPicPr>
              <p:cNvPr id="161" name="Google Shape;16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62" name="Google Shape;162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Dresses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63" name="Google Shape;163;p13"/>
          <p:cNvGrpSpPr/>
          <p:nvPr/>
        </p:nvGrpSpPr>
        <p:grpSpPr>
          <a:xfrm>
            <a:off x="5129998" y="2295538"/>
            <a:ext cx="2070002" cy="1612988"/>
            <a:chOff x="5129998" y="2295538"/>
            <a:chExt cx="2070002" cy="1612988"/>
          </a:xfrm>
        </p:grpSpPr>
        <p:sp>
          <p:nvSpPr>
            <p:cNvPr id="164" name="Google Shape;164;p13"/>
            <p:cNvSpPr/>
            <p:nvPr/>
          </p:nvSpPr>
          <p:spPr>
            <a:xfrm>
              <a:off x="5130000" y="2295538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3"/>
            <p:cNvSpPr txBox="1"/>
            <p:nvPr/>
          </p:nvSpPr>
          <p:spPr>
            <a:xfrm>
              <a:off x="5389500" y="2321200"/>
              <a:ext cx="1551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Miscellaneous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66" name="Google Shape;166;p13"/>
            <p:cNvGrpSpPr/>
            <p:nvPr/>
          </p:nvGrpSpPr>
          <p:grpSpPr>
            <a:xfrm>
              <a:off x="5129998" y="2637875"/>
              <a:ext cx="2069899" cy="184800"/>
              <a:chOff x="359998" y="2637875"/>
              <a:chExt cx="2069899" cy="184800"/>
            </a:xfrm>
          </p:grpSpPr>
          <p:pic>
            <p:nvPicPr>
              <p:cNvPr id="167" name="Google Shape;16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68" name="Google Shape;168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House Keys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5129998" y="2854575"/>
              <a:ext cx="2069899" cy="184800"/>
              <a:chOff x="359998" y="2637875"/>
              <a:chExt cx="2069899" cy="184800"/>
            </a:xfrm>
          </p:grpSpPr>
          <p:pic>
            <p:nvPicPr>
              <p:cNvPr id="170" name="Google Shape;17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1" name="Google Shape;171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Snacks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5129998" y="3068875"/>
              <a:ext cx="2069899" cy="184800"/>
              <a:chOff x="359998" y="2637875"/>
              <a:chExt cx="2069899" cy="184800"/>
            </a:xfrm>
          </p:grpSpPr>
          <p:pic>
            <p:nvPicPr>
              <p:cNvPr id="173" name="Google Shape;17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4" name="Google Shape;174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Books / Magazines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75" name="Google Shape;175;p13"/>
            <p:cNvGrpSpPr/>
            <p:nvPr/>
          </p:nvGrpSpPr>
          <p:grpSpPr>
            <a:xfrm>
              <a:off x="5129998" y="3285575"/>
              <a:ext cx="2069899" cy="184800"/>
              <a:chOff x="359998" y="2637875"/>
              <a:chExt cx="2069899" cy="184800"/>
            </a:xfrm>
          </p:grpSpPr>
          <p:pic>
            <p:nvPicPr>
              <p:cNvPr id="176" name="Google Shape;17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7" name="Google Shape;177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Water Bottles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78" name="Google Shape;178;p13"/>
            <p:cNvGrpSpPr/>
            <p:nvPr/>
          </p:nvGrpSpPr>
          <p:grpSpPr>
            <a:xfrm>
              <a:off x="5129998" y="3507025"/>
              <a:ext cx="2069899" cy="184800"/>
              <a:chOff x="359998" y="2637875"/>
              <a:chExt cx="2069899" cy="184800"/>
            </a:xfrm>
          </p:grpSpPr>
          <p:pic>
            <p:nvPicPr>
              <p:cNvPr id="179" name="Google Shape;17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0" name="Google Shape;180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Travel </a:t>
                </a: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Guide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81" name="Google Shape;181;p13"/>
            <p:cNvGrpSpPr/>
            <p:nvPr/>
          </p:nvGrpSpPr>
          <p:grpSpPr>
            <a:xfrm>
              <a:off x="5129998" y="3723725"/>
              <a:ext cx="2069899" cy="184800"/>
              <a:chOff x="359998" y="2637875"/>
              <a:chExt cx="2069899" cy="184800"/>
            </a:xfrm>
          </p:grpSpPr>
          <p:pic>
            <p:nvPicPr>
              <p:cNvPr id="182" name="Google Shape;182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3" name="Google Shape;183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First AID Kit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84" name="Google Shape;184;p13"/>
          <p:cNvGrpSpPr/>
          <p:nvPr/>
        </p:nvGrpSpPr>
        <p:grpSpPr>
          <a:xfrm>
            <a:off x="359998" y="7486663"/>
            <a:ext cx="2072652" cy="1612988"/>
            <a:chOff x="359998" y="7486663"/>
            <a:chExt cx="2072652" cy="1612988"/>
          </a:xfrm>
        </p:grpSpPr>
        <p:sp>
          <p:nvSpPr>
            <p:cNvPr id="185" name="Google Shape;185;p13"/>
            <p:cNvSpPr/>
            <p:nvPr/>
          </p:nvSpPr>
          <p:spPr>
            <a:xfrm>
              <a:off x="360000" y="7486663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362650" y="7512325"/>
              <a:ext cx="2070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Clothes Essentials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87" name="Google Shape;187;p13"/>
            <p:cNvGrpSpPr/>
            <p:nvPr/>
          </p:nvGrpSpPr>
          <p:grpSpPr>
            <a:xfrm>
              <a:off x="359998" y="7829000"/>
              <a:ext cx="2069899" cy="184800"/>
              <a:chOff x="359998" y="2637875"/>
              <a:chExt cx="2069899" cy="184800"/>
            </a:xfrm>
          </p:grpSpPr>
          <p:pic>
            <p:nvPicPr>
              <p:cNvPr id="188" name="Google Shape;18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9" name="Google Shape;189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Socks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90" name="Google Shape;190;p13"/>
            <p:cNvGrpSpPr/>
            <p:nvPr/>
          </p:nvGrpSpPr>
          <p:grpSpPr>
            <a:xfrm>
              <a:off x="359998" y="8045700"/>
              <a:ext cx="2069899" cy="184800"/>
              <a:chOff x="359998" y="2637875"/>
              <a:chExt cx="2069899" cy="184800"/>
            </a:xfrm>
          </p:grpSpPr>
          <p:pic>
            <p:nvPicPr>
              <p:cNvPr id="191" name="Google Shape;19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2" name="Google Shape;192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Robe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93" name="Google Shape;193;p13"/>
            <p:cNvGrpSpPr/>
            <p:nvPr/>
          </p:nvGrpSpPr>
          <p:grpSpPr>
            <a:xfrm>
              <a:off x="359998" y="8260000"/>
              <a:ext cx="2069899" cy="184800"/>
              <a:chOff x="359998" y="2637875"/>
              <a:chExt cx="2069899" cy="184800"/>
            </a:xfrm>
          </p:grpSpPr>
          <p:pic>
            <p:nvPicPr>
              <p:cNvPr id="194" name="Google Shape;19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5" name="Google Shape;195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Underwear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96" name="Google Shape;196;p13"/>
            <p:cNvGrpSpPr/>
            <p:nvPr/>
          </p:nvGrpSpPr>
          <p:grpSpPr>
            <a:xfrm>
              <a:off x="359998" y="8476700"/>
              <a:ext cx="2069899" cy="184800"/>
              <a:chOff x="359998" y="2637875"/>
              <a:chExt cx="2069899" cy="184800"/>
            </a:xfrm>
          </p:grpSpPr>
          <p:pic>
            <p:nvPicPr>
              <p:cNvPr id="197" name="Google Shape;19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8" name="Google Shape;198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Bras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99" name="Google Shape;199;p13"/>
            <p:cNvGrpSpPr/>
            <p:nvPr/>
          </p:nvGrpSpPr>
          <p:grpSpPr>
            <a:xfrm>
              <a:off x="359998" y="8698150"/>
              <a:ext cx="2069899" cy="184800"/>
              <a:chOff x="359998" y="2637875"/>
              <a:chExt cx="2069899" cy="184800"/>
            </a:xfrm>
          </p:grpSpPr>
          <p:pic>
            <p:nvPicPr>
              <p:cNvPr id="200" name="Google Shape;20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1" name="Google Shape;201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Boxers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02" name="Google Shape;202;p13"/>
            <p:cNvGrpSpPr/>
            <p:nvPr/>
          </p:nvGrpSpPr>
          <p:grpSpPr>
            <a:xfrm>
              <a:off x="359998" y="8914850"/>
              <a:ext cx="2069899" cy="184800"/>
              <a:chOff x="359998" y="2637875"/>
              <a:chExt cx="2069899" cy="184800"/>
            </a:xfrm>
          </p:grpSpPr>
          <p:pic>
            <p:nvPicPr>
              <p:cNvPr id="203" name="Google Shape;20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4" name="Google Shape;204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PJS / Sleepwear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05" name="Google Shape;205;p13"/>
          <p:cNvGrpSpPr/>
          <p:nvPr/>
        </p:nvGrpSpPr>
        <p:grpSpPr>
          <a:xfrm>
            <a:off x="359998" y="9251188"/>
            <a:ext cx="2072652" cy="958138"/>
            <a:chOff x="359998" y="9251188"/>
            <a:chExt cx="2072652" cy="958138"/>
          </a:xfrm>
        </p:grpSpPr>
        <p:sp>
          <p:nvSpPr>
            <p:cNvPr id="206" name="Google Shape;206;p13"/>
            <p:cNvSpPr/>
            <p:nvPr/>
          </p:nvSpPr>
          <p:spPr>
            <a:xfrm>
              <a:off x="360000" y="9251188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3"/>
            <p:cNvSpPr txBox="1"/>
            <p:nvPr/>
          </p:nvSpPr>
          <p:spPr>
            <a:xfrm>
              <a:off x="362650" y="9276850"/>
              <a:ext cx="2070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Accessories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208" name="Google Shape;208;p13"/>
            <p:cNvGrpSpPr/>
            <p:nvPr/>
          </p:nvGrpSpPr>
          <p:grpSpPr>
            <a:xfrm>
              <a:off x="359998" y="9593525"/>
              <a:ext cx="2069899" cy="184800"/>
              <a:chOff x="359998" y="2637875"/>
              <a:chExt cx="2069899" cy="184800"/>
            </a:xfrm>
          </p:grpSpPr>
          <p:pic>
            <p:nvPicPr>
              <p:cNvPr id="209" name="Google Shape;20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0" name="Google Shape;210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Belts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11" name="Google Shape;211;p13"/>
            <p:cNvGrpSpPr/>
            <p:nvPr/>
          </p:nvGrpSpPr>
          <p:grpSpPr>
            <a:xfrm>
              <a:off x="359998" y="9810225"/>
              <a:ext cx="2069899" cy="184800"/>
              <a:chOff x="359998" y="2637875"/>
              <a:chExt cx="2069899" cy="184800"/>
            </a:xfrm>
          </p:grpSpPr>
          <p:pic>
            <p:nvPicPr>
              <p:cNvPr id="212" name="Google Shape;212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3" name="Google Shape;213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Sun Glasses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14" name="Google Shape;214;p13"/>
            <p:cNvGrpSpPr/>
            <p:nvPr/>
          </p:nvGrpSpPr>
          <p:grpSpPr>
            <a:xfrm>
              <a:off x="359998" y="10024525"/>
              <a:ext cx="2069899" cy="184800"/>
              <a:chOff x="359998" y="2637875"/>
              <a:chExt cx="2069899" cy="184800"/>
            </a:xfrm>
          </p:grpSpPr>
          <p:pic>
            <p:nvPicPr>
              <p:cNvPr id="215" name="Google Shape;215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6" name="Google Shape;216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Jewellery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17" name="Google Shape;217;p13"/>
          <p:cNvGrpSpPr/>
          <p:nvPr/>
        </p:nvGrpSpPr>
        <p:grpSpPr>
          <a:xfrm>
            <a:off x="2744998" y="4279908"/>
            <a:ext cx="2070002" cy="1827275"/>
            <a:chOff x="2744998" y="2295538"/>
            <a:chExt cx="2070002" cy="1827275"/>
          </a:xfrm>
        </p:grpSpPr>
        <p:sp>
          <p:nvSpPr>
            <p:cNvPr id="218" name="Google Shape;218;p13"/>
            <p:cNvSpPr/>
            <p:nvPr/>
          </p:nvSpPr>
          <p:spPr>
            <a:xfrm>
              <a:off x="2745000" y="2295538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3"/>
            <p:cNvSpPr txBox="1"/>
            <p:nvPr/>
          </p:nvSpPr>
          <p:spPr>
            <a:xfrm>
              <a:off x="2745100" y="2321200"/>
              <a:ext cx="2069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Health / Medical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220" name="Google Shape;220;p13"/>
            <p:cNvGrpSpPr/>
            <p:nvPr/>
          </p:nvGrpSpPr>
          <p:grpSpPr>
            <a:xfrm>
              <a:off x="2744998" y="2637875"/>
              <a:ext cx="2069899" cy="184800"/>
              <a:chOff x="359998" y="2637875"/>
              <a:chExt cx="2069899" cy="184800"/>
            </a:xfrm>
          </p:grpSpPr>
          <p:pic>
            <p:nvPicPr>
              <p:cNvPr id="221" name="Google Shape;22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2" name="Google Shape;222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Insect Repellent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23" name="Google Shape;223;p13"/>
            <p:cNvGrpSpPr/>
            <p:nvPr/>
          </p:nvGrpSpPr>
          <p:grpSpPr>
            <a:xfrm>
              <a:off x="2744998" y="2854575"/>
              <a:ext cx="2069899" cy="184800"/>
              <a:chOff x="359998" y="2637875"/>
              <a:chExt cx="2069899" cy="184800"/>
            </a:xfrm>
          </p:grpSpPr>
          <p:pic>
            <p:nvPicPr>
              <p:cNvPr id="224" name="Google Shape;22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5" name="Google Shape;225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Sanitizer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26" name="Google Shape;226;p13"/>
            <p:cNvGrpSpPr/>
            <p:nvPr/>
          </p:nvGrpSpPr>
          <p:grpSpPr>
            <a:xfrm>
              <a:off x="2744998" y="3068875"/>
              <a:ext cx="2069899" cy="184800"/>
              <a:chOff x="359998" y="2637875"/>
              <a:chExt cx="2069899" cy="184800"/>
            </a:xfrm>
          </p:grpSpPr>
          <p:pic>
            <p:nvPicPr>
              <p:cNvPr id="227" name="Google Shape;22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8" name="Google Shape;228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Sunscreen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29" name="Google Shape;229;p13"/>
            <p:cNvGrpSpPr/>
            <p:nvPr/>
          </p:nvGrpSpPr>
          <p:grpSpPr>
            <a:xfrm>
              <a:off x="2744998" y="3285575"/>
              <a:ext cx="2069899" cy="184800"/>
              <a:chOff x="359998" y="2637875"/>
              <a:chExt cx="2069899" cy="184800"/>
            </a:xfrm>
          </p:grpSpPr>
          <p:pic>
            <p:nvPicPr>
              <p:cNvPr id="230" name="Google Shape;23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1" name="Google Shape;231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Medications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32" name="Google Shape;232;p13"/>
            <p:cNvGrpSpPr/>
            <p:nvPr/>
          </p:nvGrpSpPr>
          <p:grpSpPr>
            <a:xfrm>
              <a:off x="2744998" y="3507025"/>
              <a:ext cx="2069899" cy="184800"/>
              <a:chOff x="359998" y="2637875"/>
              <a:chExt cx="2069899" cy="184800"/>
            </a:xfrm>
          </p:grpSpPr>
          <p:pic>
            <p:nvPicPr>
              <p:cNvPr id="233" name="Google Shape;23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4" name="Google Shape;234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Prescriptions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35" name="Google Shape;235;p13"/>
            <p:cNvGrpSpPr/>
            <p:nvPr/>
          </p:nvGrpSpPr>
          <p:grpSpPr>
            <a:xfrm>
              <a:off x="2744998" y="3723725"/>
              <a:ext cx="2069899" cy="184800"/>
              <a:chOff x="359998" y="2637875"/>
              <a:chExt cx="2069899" cy="184800"/>
            </a:xfrm>
          </p:grpSpPr>
          <p:pic>
            <p:nvPicPr>
              <p:cNvPr id="236" name="Google Shape;23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7" name="Google Shape;237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Vitamins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38" name="Google Shape;238;p13"/>
            <p:cNvGrpSpPr/>
            <p:nvPr/>
          </p:nvGrpSpPr>
          <p:grpSpPr>
            <a:xfrm>
              <a:off x="2744998" y="3938013"/>
              <a:ext cx="1480708" cy="184800"/>
              <a:chOff x="359998" y="2637863"/>
              <a:chExt cx="1480708" cy="184800"/>
            </a:xfrm>
          </p:grpSpPr>
          <p:pic>
            <p:nvPicPr>
              <p:cNvPr id="239" name="Google Shape;23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0" name="Google Shape;240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Pain Reliever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41" name="Google Shape;241;p13"/>
          <p:cNvGrpSpPr/>
          <p:nvPr/>
        </p:nvGrpSpPr>
        <p:grpSpPr>
          <a:xfrm>
            <a:off x="2744998" y="6264279"/>
            <a:ext cx="2070102" cy="2236863"/>
            <a:chOff x="2744998" y="6238888"/>
            <a:chExt cx="2070102" cy="2236863"/>
          </a:xfrm>
        </p:grpSpPr>
        <p:sp>
          <p:nvSpPr>
            <p:cNvPr id="242" name="Google Shape;242;p13"/>
            <p:cNvSpPr/>
            <p:nvPr/>
          </p:nvSpPr>
          <p:spPr>
            <a:xfrm>
              <a:off x="2745000" y="6238888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3"/>
            <p:cNvSpPr txBox="1"/>
            <p:nvPr/>
          </p:nvSpPr>
          <p:spPr>
            <a:xfrm>
              <a:off x="2745100" y="6264550"/>
              <a:ext cx="2070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Documents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244" name="Google Shape;244;p13"/>
            <p:cNvGrpSpPr/>
            <p:nvPr/>
          </p:nvGrpSpPr>
          <p:grpSpPr>
            <a:xfrm>
              <a:off x="2744998" y="6581225"/>
              <a:ext cx="2069899" cy="184800"/>
              <a:chOff x="359998" y="2637875"/>
              <a:chExt cx="2069899" cy="184800"/>
            </a:xfrm>
          </p:grpSpPr>
          <p:pic>
            <p:nvPicPr>
              <p:cNvPr id="245" name="Google Shape;245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6" name="Google Shape;246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Itinerary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47" name="Google Shape;247;p13"/>
            <p:cNvGrpSpPr/>
            <p:nvPr/>
          </p:nvGrpSpPr>
          <p:grpSpPr>
            <a:xfrm>
              <a:off x="2744998" y="6797925"/>
              <a:ext cx="2069899" cy="184800"/>
              <a:chOff x="359998" y="2637875"/>
              <a:chExt cx="2069899" cy="184800"/>
            </a:xfrm>
          </p:grpSpPr>
          <p:pic>
            <p:nvPicPr>
              <p:cNvPr id="248" name="Google Shape;24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9" name="Google Shape;249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Hotel Reservation Info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50" name="Google Shape;250;p13"/>
            <p:cNvGrpSpPr/>
            <p:nvPr/>
          </p:nvGrpSpPr>
          <p:grpSpPr>
            <a:xfrm>
              <a:off x="2744998" y="7012225"/>
              <a:ext cx="2069899" cy="184800"/>
              <a:chOff x="359998" y="2637875"/>
              <a:chExt cx="2069899" cy="184800"/>
            </a:xfrm>
          </p:grpSpPr>
          <p:pic>
            <p:nvPicPr>
              <p:cNvPr id="251" name="Google Shape;25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52" name="Google Shape;252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Emergency Contacts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53" name="Google Shape;253;p13"/>
            <p:cNvGrpSpPr/>
            <p:nvPr/>
          </p:nvGrpSpPr>
          <p:grpSpPr>
            <a:xfrm>
              <a:off x="2744998" y="7228925"/>
              <a:ext cx="2069899" cy="184800"/>
              <a:chOff x="359998" y="2637875"/>
              <a:chExt cx="2069899" cy="184800"/>
            </a:xfrm>
          </p:grpSpPr>
          <p:pic>
            <p:nvPicPr>
              <p:cNvPr id="254" name="Google Shape;25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55" name="Google Shape;255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Frequent Flyer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56" name="Google Shape;256;p13"/>
            <p:cNvGrpSpPr/>
            <p:nvPr/>
          </p:nvGrpSpPr>
          <p:grpSpPr>
            <a:xfrm>
              <a:off x="2744998" y="7450375"/>
              <a:ext cx="2069899" cy="184800"/>
              <a:chOff x="359998" y="2637875"/>
              <a:chExt cx="2069899" cy="184800"/>
            </a:xfrm>
          </p:grpSpPr>
          <p:pic>
            <p:nvPicPr>
              <p:cNvPr id="257" name="Google Shape;25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58" name="Google Shape;258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Passport / Visa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59" name="Google Shape;259;p13"/>
            <p:cNvGrpSpPr/>
            <p:nvPr/>
          </p:nvGrpSpPr>
          <p:grpSpPr>
            <a:xfrm>
              <a:off x="2744998" y="7667075"/>
              <a:ext cx="2069899" cy="184800"/>
              <a:chOff x="359998" y="2637875"/>
              <a:chExt cx="2069899" cy="184800"/>
            </a:xfrm>
          </p:grpSpPr>
          <p:pic>
            <p:nvPicPr>
              <p:cNvPr id="260" name="Google Shape;26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61" name="Google Shape;261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Travel Insurance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62" name="Google Shape;262;p13"/>
            <p:cNvGrpSpPr/>
            <p:nvPr/>
          </p:nvGrpSpPr>
          <p:grpSpPr>
            <a:xfrm>
              <a:off x="2744998" y="7881363"/>
              <a:ext cx="1480708" cy="184800"/>
              <a:chOff x="359998" y="2637863"/>
              <a:chExt cx="1480708" cy="184800"/>
            </a:xfrm>
          </p:grpSpPr>
          <p:pic>
            <p:nvPicPr>
              <p:cNvPr id="263" name="Google Shape;26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64" name="Google Shape;264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Transportation info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65" name="Google Shape;265;p13"/>
            <p:cNvGrpSpPr/>
            <p:nvPr/>
          </p:nvGrpSpPr>
          <p:grpSpPr>
            <a:xfrm>
              <a:off x="2744998" y="8098063"/>
              <a:ext cx="1480708" cy="184800"/>
              <a:chOff x="359998" y="2637863"/>
              <a:chExt cx="1480708" cy="184800"/>
            </a:xfrm>
          </p:grpSpPr>
          <p:pic>
            <p:nvPicPr>
              <p:cNvPr id="266" name="Google Shape;26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67" name="Google Shape;267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Travel Tickets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68" name="Google Shape;268;p13"/>
            <p:cNvGrpSpPr/>
            <p:nvPr/>
          </p:nvGrpSpPr>
          <p:grpSpPr>
            <a:xfrm>
              <a:off x="2744998" y="8290950"/>
              <a:ext cx="1480708" cy="184800"/>
              <a:chOff x="359998" y="2637863"/>
              <a:chExt cx="1480708" cy="184800"/>
            </a:xfrm>
          </p:grpSpPr>
          <p:pic>
            <p:nvPicPr>
              <p:cNvPr id="269" name="Google Shape;26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70" name="Google Shape;270;p13"/>
              <p:cNvSpPr txBox="1"/>
              <p:nvPr/>
            </p:nvSpPr>
            <p:spPr>
              <a:xfrm>
                <a:off x="598406" y="2637863"/>
                <a:ext cx="12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Driver License / ID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71" name="Google Shape;271;p13"/>
          <p:cNvGrpSpPr/>
          <p:nvPr/>
        </p:nvGrpSpPr>
        <p:grpSpPr>
          <a:xfrm>
            <a:off x="2743673" y="8658238"/>
            <a:ext cx="2072652" cy="958138"/>
            <a:chOff x="359998" y="9251188"/>
            <a:chExt cx="2072652" cy="958138"/>
          </a:xfrm>
        </p:grpSpPr>
        <p:sp>
          <p:nvSpPr>
            <p:cNvPr id="272" name="Google Shape;272;p13"/>
            <p:cNvSpPr/>
            <p:nvPr/>
          </p:nvSpPr>
          <p:spPr>
            <a:xfrm>
              <a:off x="360000" y="9251188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3"/>
            <p:cNvSpPr txBox="1"/>
            <p:nvPr/>
          </p:nvSpPr>
          <p:spPr>
            <a:xfrm>
              <a:off x="362650" y="9276850"/>
              <a:ext cx="2070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Financials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274" name="Google Shape;274;p13"/>
            <p:cNvGrpSpPr/>
            <p:nvPr/>
          </p:nvGrpSpPr>
          <p:grpSpPr>
            <a:xfrm>
              <a:off x="359998" y="9593525"/>
              <a:ext cx="2069899" cy="184800"/>
              <a:chOff x="359998" y="2637875"/>
              <a:chExt cx="2069899" cy="184800"/>
            </a:xfrm>
          </p:grpSpPr>
          <p:pic>
            <p:nvPicPr>
              <p:cNvPr id="275" name="Google Shape;275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76" name="Google Shape;276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Credit Cards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77" name="Google Shape;277;p13"/>
            <p:cNvGrpSpPr/>
            <p:nvPr/>
          </p:nvGrpSpPr>
          <p:grpSpPr>
            <a:xfrm>
              <a:off x="359998" y="9810225"/>
              <a:ext cx="2069899" cy="184800"/>
              <a:chOff x="359998" y="2637875"/>
              <a:chExt cx="2069899" cy="184800"/>
            </a:xfrm>
          </p:grpSpPr>
          <p:pic>
            <p:nvPicPr>
              <p:cNvPr id="278" name="Google Shape;27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79" name="Google Shape;279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Cash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80" name="Google Shape;280;p13"/>
            <p:cNvGrpSpPr/>
            <p:nvPr/>
          </p:nvGrpSpPr>
          <p:grpSpPr>
            <a:xfrm>
              <a:off x="359998" y="10024525"/>
              <a:ext cx="2069899" cy="184800"/>
              <a:chOff x="359998" y="2637875"/>
              <a:chExt cx="2069899" cy="184800"/>
            </a:xfrm>
          </p:grpSpPr>
          <p:pic>
            <p:nvPicPr>
              <p:cNvPr id="281" name="Google Shape;28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82" name="Google Shape;282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ATM / Debit Cards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283" name="Google Shape;283;p13"/>
          <p:cNvGrpSpPr/>
          <p:nvPr/>
        </p:nvGrpSpPr>
        <p:grpSpPr>
          <a:xfrm>
            <a:off x="5129998" y="4060833"/>
            <a:ext cx="2070002" cy="1612988"/>
            <a:chOff x="2744998" y="2295538"/>
            <a:chExt cx="2070002" cy="1612988"/>
          </a:xfrm>
        </p:grpSpPr>
        <p:sp>
          <p:nvSpPr>
            <p:cNvPr id="284" name="Google Shape;284;p13"/>
            <p:cNvSpPr/>
            <p:nvPr/>
          </p:nvSpPr>
          <p:spPr>
            <a:xfrm>
              <a:off x="2745000" y="2295538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3"/>
            <p:cNvSpPr txBox="1"/>
            <p:nvPr/>
          </p:nvSpPr>
          <p:spPr>
            <a:xfrm>
              <a:off x="2745100" y="2321200"/>
              <a:ext cx="2069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Shoes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286" name="Google Shape;286;p13"/>
            <p:cNvGrpSpPr/>
            <p:nvPr/>
          </p:nvGrpSpPr>
          <p:grpSpPr>
            <a:xfrm>
              <a:off x="2744998" y="2637875"/>
              <a:ext cx="2069899" cy="184800"/>
              <a:chOff x="359998" y="2637875"/>
              <a:chExt cx="2069899" cy="184800"/>
            </a:xfrm>
          </p:grpSpPr>
          <p:pic>
            <p:nvPicPr>
              <p:cNvPr id="287" name="Google Shape;28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88" name="Google Shape;288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Boots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89" name="Google Shape;289;p13"/>
            <p:cNvGrpSpPr/>
            <p:nvPr/>
          </p:nvGrpSpPr>
          <p:grpSpPr>
            <a:xfrm>
              <a:off x="2744998" y="2854575"/>
              <a:ext cx="2069899" cy="184800"/>
              <a:chOff x="359998" y="2637875"/>
              <a:chExt cx="2069899" cy="184800"/>
            </a:xfrm>
          </p:grpSpPr>
          <p:pic>
            <p:nvPicPr>
              <p:cNvPr id="290" name="Google Shape;29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1" name="Google Shape;291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Running Shoes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92" name="Google Shape;292;p13"/>
            <p:cNvGrpSpPr/>
            <p:nvPr/>
          </p:nvGrpSpPr>
          <p:grpSpPr>
            <a:xfrm>
              <a:off x="2744998" y="3068875"/>
              <a:ext cx="2069899" cy="184800"/>
              <a:chOff x="359998" y="2637875"/>
              <a:chExt cx="2069899" cy="184800"/>
            </a:xfrm>
          </p:grpSpPr>
          <p:pic>
            <p:nvPicPr>
              <p:cNvPr id="293" name="Google Shape;29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4" name="Google Shape;294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Slippers / Flip Flops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95" name="Google Shape;295;p13"/>
            <p:cNvGrpSpPr/>
            <p:nvPr/>
          </p:nvGrpSpPr>
          <p:grpSpPr>
            <a:xfrm>
              <a:off x="2744998" y="3285575"/>
              <a:ext cx="2069899" cy="184800"/>
              <a:chOff x="359998" y="2637875"/>
              <a:chExt cx="2069899" cy="184800"/>
            </a:xfrm>
          </p:grpSpPr>
          <p:pic>
            <p:nvPicPr>
              <p:cNvPr id="296" name="Google Shape;29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7" name="Google Shape;297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Casual Shoes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98" name="Google Shape;298;p13"/>
            <p:cNvGrpSpPr/>
            <p:nvPr/>
          </p:nvGrpSpPr>
          <p:grpSpPr>
            <a:xfrm>
              <a:off x="2744998" y="3507025"/>
              <a:ext cx="2069899" cy="184800"/>
              <a:chOff x="359998" y="2637875"/>
              <a:chExt cx="2069899" cy="184800"/>
            </a:xfrm>
          </p:grpSpPr>
          <p:pic>
            <p:nvPicPr>
              <p:cNvPr id="299" name="Google Shape;29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00" name="Google Shape;300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Dress Shoes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01" name="Google Shape;301;p13"/>
            <p:cNvGrpSpPr/>
            <p:nvPr/>
          </p:nvGrpSpPr>
          <p:grpSpPr>
            <a:xfrm>
              <a:off x="2744998" y="3723725"/>
              <a:ext cx="2069899" cy="184800"/>
              <a:chOff x="359998" y="2637875"/>
              <a:chExt cx="2069899" cy="184800"/>
            </a:xfrm>
          </p:grpSpPr>
          <p:pic>
            <p:nvPicPr>
              <p:cNvPr id="302" name="Google Shape;302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03" name="Google Shape;303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Sandals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304" name="Google Shape;304;p13"/>
          <p:cNvGrpSpPr/>
          <p:nvPr/>
        </p:nvGrpSpPr>
        <p:grpSpPr>
          <a:xfrm>
            <a:off x="5129998" y="5821371"/>
            <a:ext cx="2070002" cy="2482138"/>
            <a:chOff x="5129998" y="5821371"/>
            <a:chExt cx="2070002" cy="2482138"/>
          </a:xfrm>
        </p:grpSpPr>
        <p:sp>
          <p:nvSpPr>
            <p:cNvPr id="305" name="Google Shape;305;p13"/>
            <p:cNvSpPr/>
            <p:nvPr/>
          </p:nvSpPr>
          <p:spPr>
            <a:xfrm>
              <a:off x="5130000" y="5821371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3"/>
            <p:cNvSpPr txBox="1"/>
            <p:nvPr/>
          </p:nvSpPr>
          <p:spPr>
            <a:xfrm>
              <a:off x="5130100" y="5847033"/>
              <a:ext cx="2069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Gadgets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307" name="Google Shape;307;p13"/>
            <p:cNvGrpSpPr/>
            <p:nvPr/>
          </p:nvGrpSpPr>
          <p:grpSpPr>
            <a:xfrm>
              <a:off x="5129998" y="6163708"/>
              <a:ext cx="2069899" cy="184800"/>
              <a:chOff x="359998" y="2637875"/>
              <a:chExt cx="2069899" cy="184800"/>
            </a:xfrm>
          </p:grpSpPr>
          <p:pic>
            <p:nvPicPr>
              <p:cNvPr id="308" name="Google Shape;30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09" name="Google Shape;309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Batteries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10" name="Google Shape;310;p13"/>
            <p:cNvGrpSpPr/>
            <p:nvPr/>
          </p:nvGrpSpPr>
          <p:grpSpPr>
            <a:xfrm>
              <a:off x="5129998" y="6380931"/>
              <a:ext cx="2069899" cy="184800"/>
              <a:chOff x="359998" y="2637875"/>
              <a:chExt cx="2069899" cy="184800"/>
            </a:xfrm>
          </p:grpSpPr>
          <p:pic>
            <p:nvPicPr>
              <p:cNvPr id="311" name="Google Shape;31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2" name="Google Shape;312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USB Sticks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13" name="Google Shape;313;p13"/>
            <p:cNvGrpSpPr/>
            <p:nvPr/>
          </p:nvGrpSpPr>
          <p:grpSpPr>
            <a:xfrm>
              <a:off x="5129998" y="6598153"/>
              <a:ext cx="2069899" cy="184800"/>
              <a:chOff x="359998" y="2637875"/>
              <a:chExt cx="2069899" cy="184800"/>
            </a:xfrm>
          </p:grpSpPr>
          <p:pic>
            <p:nvPicPr>
              <p:cNvPr id="314" name="Google Shape;31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5" name="Google Shape;315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Camera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16" name="Google Shape;316;p13"/>
            <p:cNvGrpSpPr/>
            <p:nvPr/>
          </p:nvGrpSpPr>
          <p:grpSpPr>
            <a:xfrm>
              <a:off x="5129998" y="6815375"/>
              <a:ext cx="2069899" cy="184800"/>
              <a:chOff x="359998" y="2637875"/>
              <a:chExt cx="2069899" cy="184800"/>
            </a:xfrm>
          </p:grpSpPr>
          <p:pic>
            <p:nvPicPr>
              <p:cNvPr id="317" name="Google Shape;31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8" name="Google Shape;318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Tablet / E-Reader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19" name="Google Shape;319;p13"/>
            <p:cNvGrpSpPr/>
            <p:nvPr/>
          </p:nvGrpSpPr>
          <p:grpSpPr>
            <a:xfrm>
              <a:off x="5129998" y="7032597"/>
              <a:ext cx="2069899" cy="184800"/>
              <a:chOff x="359998" y="2637875"/>
              <a:chExt cx="2069899" cy="184800"/>
            </a:xfrm>
          </p:grpSpPr>
          <p:pic>
            <p:nvPicPr>
              <p:cNvPr id="320" name="Google Shape;32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21" name="Google Shape;321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Cell Phone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22" name="Google Shape;322;p13"/>
            <p:cNvGrpSpPr/>
            <p:nvPr/>
          </p:nvGrpSpPr>
          <p:grpSpPr>
            <a:xfrm>
              <a:off x="5129998" y="7249819"/>
              <a:ext cx="2069899" cy="184800"/>
              <a:chOff x="359998" y="2637875"/>
              <a:chExt cx="2069899" cy="184800"/>
            </a:xfrm>
          </p:grpSpPr>
          <p:pic>
            <p:nvPicPr>
              <p:cNvPr id="323" name="Google Shape;32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24" name="Google Shape;324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Laptop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25" name="Google Shape;325;p13"/>
            <p:cNvGrpSpPr/>
            <p:nvPr/>
          </p:nvGrpSpPr>
          <p:grpSpPr>
            <a:xfrm>
              <a:off x="5129998" y="7467042"/>
              <a:ext cx="2069899" cy="184800"/>
              <a:chOff x="359998" y="2637875"/>
              <a:chExt cx="2069899" cy="184800"/>
            </a:xfrm>
          </p:grpSpPr>
          <p:pic>
            <p:nvPicPr>
              <p:cNvPr id="326" name="Google Shape;32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27" name="Google Shape;327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Headphones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28" name="Google Shape;328;p13"/>
            <p:cNvGrpSpPr/>
            <p:nvPr/>
          </p:nvGrpSpPr>
          <p:grpSpPr>
            <a:xfrm>
              <a:off x="5129998" y="7684264"/>
              <a:ext cx="2069899" cy="184800"/>
              <a:chOff x="359998" y="2637875"/>
              <a:chExt cx="2069899" cy="184800"/>
            </a:xfrm>
          </p:grpSpPr>
          <p:pic>
            <p:nvPicPr>
              <p:cNvPr id="329" name="Google Shape;32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0" name="Google Shape;330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Chargers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31" name="Google Shape;331;p13"/>
            <p:cNvGrpSpPr/>
            <p:nvPr/>
          </p:nvGrpSpPr>
          <p:grpSpPr>
            <a:xfrm>
              <a:off x="5129998" y="7901486"/>
              <a:ext cx="2069899" cy="184800"/>
              <a:chOff x="359998" y="2637875"/>
              <a:chExt cx="2069899" cy="184800"/>
            </a:xfrm>
          </p:grpSpPr>
          <p:pic>
            <p:nvPicPr>
              <p:cNvPr id="332" name="Google Shape;332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3" name="Google Shape;333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Converter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34" name="Google Shape;334;p13"/>
            <p:cNvGrpSpPr/>
            <p:nvPr/>
          </p:nvGrpSpPr>
          <p:grpSpPr>
            <a:xfrm>
              <a:off x="5129998" y="8118708"/>
              <a:ext cx="2069899" cy="184800"/>
              <a:chOff x="359998" y="2637875"/>
              <a:chExt cx="2069899" cy="184800"/>
            </a:xfrm>
          </p:grpSpPr>
          <p:pic>
            <p:nvPicPr>
              <p:cNvPr id="335" name="Google Shape;335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6" name="Google Shape;336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I PODs / Music Players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337" name="Google Shape;337;p13"/>
          <p:cNvGrpSpPr/>
          <p:nvPr/>
        </p:nvGrpSpPr>
        <p:grpSpPr>
          <a:xfrm>
            <a:off x="5129998" y="8451046"/>
            <a:ext cx="2070002" cy="1613249"/>
            <a:chOff x="5129998" y="8451046"/>
            <a:chExt cx="2070002" cy="1613249"/>
          </a:xfrm>
        </p:grpSpPr>
        <p:sp>
          <p:nvSpPr>
            <p:cNvPr id="338" name="Google Shape;338;p13"/>
            <p:cNvSpPr/>
            <p:nvPr/>
          </p:nvSpPr>
          <p:spPr>
            <a:xfrm>
              <a:off x="5130000" y="8451046"/>
              <a:ext cx="2070000" cy="266700"/>
            </a:xfrm>
            <a:prstGeom prst="rect">
              <a:avLst/>
            </a:prstGeom>
            <a:solidFill>
              <a:srgbClr val="D1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3"/>
            <p:cNvSpPr txBox="1"/>
            <p:nvPr/>
          </p:nvSpPr>
          <p:spPr>
            <a:xfrm>
              <a:off x="5130100" y="8476708"/>
              <a:ext cx="2069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Roboto"/>
                  <a:ea typeface="Roboto"/>
                  <a:cs typeface="Roboto"/>
                  <a:sym typeface="Roboto"/>
                </a:rPr>
                <a:t>Clothes Casual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340" name="Google Shape;340;p13"/>
            <p:cNvGrpSpPr/>
            <p:nvPr/>
          </p:nvGrpSpPr>
          <p:grpSpPr>
            <a:xfrm>
              <a:off x="5129998" y="8793383"/>
              <a:ext cx="2069899" cy="184800"/>
              <a:chOff x="359998" y="2637875"/>
              <a:chExt cx="2069899" cy="184800"/>
            </a:xfrm>
          </p:grpSpPr>
          <p:pic>
            <p:nvPicPr>
              <p:cNvPr id="341" name="Google Shape;34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42" name="Google Shape;342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Swimsuit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43" name="Google Shape;343;p13"/>
            <p:cNvGrpSpPr/>
            <p:nvPr/>
          </p:nvGrpSpPr>
          <p:grpSpPr>
            <a:xfrm>
              <a:off x="5129998" y="9010606"/>
              <a:ext cx="2069899" cy="184800"/>
              <a:chOff x="359998" y="2637875"/>
              <a:chExt cx="2069899" cy="184800"/>
            </a:xfrm>
          </p:grpSpPr>
          <p:pic>
            <p:nvPicPr>
              <p:cNvPr id="344" name="Google Shape;34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45" name="Google Shape;345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Workout </a:t>
                </a: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Clothes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46" name="Google Shape;346;p13"/>
            <p:cNvGrpSpPr/>
            <p:nvPr/>
          </p:nvGrpSpPr>
          <p:grpSpPr>
            <a:xfrm>
              <a:off x="5129998" y="9227828"/>
              <a:ext cx="2069899" cy="184800"/>
              <a:chOff x="359998" y="2637875"/>
              <a:chExt cx="2069899" cy="184800"/>
            </a:xfrm>
          </p:grpSpPr>
          <p:pic>
            <p:nvPicPr>
              <p:cNvPr id="347" name="Google Shape;34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48" name="Google Shape;348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Jeans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49" name="Google Shape;349;p13"/>
            <p:cNvGrpSpPr/>
            <p:nvPr/>
          </p:nvGrpSpPr>
          <p:grpSpPr>
            <a:xfrm>
              <a:off x="5129998" y="9445050"/>
              <a:ext cx="2069899" cy="184800"/>
              <a:chOff x="359998" y="2637875"/>
              <a:chExt cx="2069899" cy="184800"/>
            </a:xfrm>
          </p:grpSpPr>
          <p:pic>
            <p:nvPicPr>
              <p:cNvPr id="350" name="Google Shape;35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1" name="Google Shape;351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Shirts / T-Shirts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52" name="Google Shape;352;p13"/>
            <p:cNvGrpSpPr/>
            <p:nvPr/>
          </p:nvGrpSpPr>
          <p:grpSpPr>
            <a:xfrm>
              <a:off x="5129998" y="9662272"/>
              <a:ext cx="2069899" cy="184800"/>
              <a:chOff x="359998" y="2637875"/>
              <a:chExt cx="2069899" cy="184800"/>
            </a:xfrm>
          </p:grpSpPr>
          <p:pic>
            <p:nvPicPr>
              <p:cNvPr id="353" name="Google Shape;353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4" name="Google Shape;354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Shorts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55" name="Google Shape;355;p13"/>
            <p:cNvGrpSpPr/>
            <p:nvPr/>
          </p:nvGrpSpPr>
          <p:grpSpPr>
            <a:xfrm>
              <a:off x="5129998" y="9879494"/>
              <a:ext cx="2069899" cy="184800"/>
              <a:chOff x="359998" y="2637875"/>
              <a:chExt cx="2069899" cy="184800"/>
            </a:xfrm>
          </p:grpSpPr>
          <p:pic>
            <p:nvPicPr>
              <p:cNvPr id="356" name="Google Shape;35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59998" y="2658825"/>
                <a:ext cx="146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7" name="Google Shape;357;p13"/>
              <p:cNvSpPr txBox="1"/>
              <p:nvPr/>
            </p:nvSpPr>
            <p:spPr>
              <a:xfrm>
                <a:off x="598397" y="2637875"/>
                <a:ext cx="1831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ource Sans Pro"/>
                    <a:ea typeface="Source Sans Pro"/>
                    <a:cs typeface="Source Sans Pro"/>
                    <a:sym typeface="Source Sans Pro"/>
                  </a:rPr>
                  <a:t>Capris</a:t>
                </a:r>
                <a:endParaRPr sz="1200"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