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10692000" cx="7560000"/>
  <p:notesSz cx="6858000" cy="9144000"/>
  <p:embeddedFontLst>
    <p:embeddedFont>
      <p:font typeface="Oooh Baby"/>
      <p:regular r:id="rId8"/>
    </p:embeddedFont>
    <p:embeddedFont>
      <p:font typeface="Comforta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Comfortaa-bold.fntdata"/><Relationship Id="rId9" Type="http://schemas.openxmlformats.org/officeDocument/2006/relationships/font" Target="fonts/Comforta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OoohBab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36714a8fb_0_5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36714a8f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2e36714a8fb_0_32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2e36714a8fb_0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71550" y="441550"/>
            <a:ext cx="6216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600">
                <a:solidFill>
                  <a:srgbClr val="3A3938"/>
                </a:solidFill>
                <a:latin typeface="Oooh Baby"/>
                <a:ea typeface="Oooh Baby"/>
                <a:cs typeface="Oooh Baby"/>
                <a:sym typeface="Oooh Baby"/>
              </a:rPr>
              <a:t>Customizable Blank Checklist</a:t>
            </a:r>
            <a:endParaRPr sz="3600">
              <a:solidFill>
                <a:srgbClr val="3A3938"/>
              </a:solidFill>
              <a:latin typeface="Oooh Baby"/>
              <a:ea typeface="Oooh Baby"/>
              <a:cs typeface="Oooh Baby"/>
              <a:sym typeface="Oooh Baby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722975" y="1249050"/>
            <a:ext cx="6122700" cy="8735906"/>
            <a:chOff x="722975" y="1249050"/>
            <a:chExt cx="6122700" cy="8735906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722975" y="1249050"/>
              <a:ext cx="6122700" cy="233459"/>
              <a:chOff x="722975" y="1249050"/>
              <a:chExt cx="6122700" cy="233459"/>
            </a:xfrm>
          </p:grpSpPr>
          <p:grpSp>
            <p:nvGrpSpPr>
              <p:cNvPr id="57" name="Google Shape;5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58" name="Google Shape;5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59" name="Google Shape;5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60" name="Google Shape;6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61" name="Google Shape;61;p13"/>
            <p:cNvGrpSpPr/>
            <p:nvPr/>
          </p:nvGrpSpPr>
          <p:grpSpPr>
            <a:xfrm>
              <a:off x="722975" y="1635525"/>
              <a:ext cx="6122700" cy="233459"/>
              <a:chOff x="722975" y="1249050"/>
              <a:chExt cx="6122700" cy="233459"/>
            </a:xfrm>
          </p:grpSpPr>
          <p:grpSp>
            <p:nvGrpSpPr>
              <p:cNvPr id="62" name="Google Shape;6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63" name="Google Shape;6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4" name="Google Shape;6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65" name="Google Shape;6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722975" y="2022000"/>
              <a:ext cx="6122700" cy="233459"/>
              <a:chOff x="722975" y="1249050"/>
              <a:chExt cx="6122700" cy="233459"/>
            </a:xfrm>
          </p:grpSpPr>
          <p:grpSp>
            <p:nvGrpSpPr>
              <p:cNvPr id="67" name="Google Shape;6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68" name="Google Shape;6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9" name="Google Shape;6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70" name="Google Shape;7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722975" y="2408475"/>
              <a:ext cx="6122700" cy="233459"/>
              <a:chOff x="722975" y="1249050"/>
              <a:chExt cx="6122700" cy="233459"/>
            </a:xfrm>
          </p:grpSpPr>
          <p:grpSp>
            <p:nvGrpSpPr>
              <p:cNvPr id="72" name="Google Shape;7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73" name="Google Shape;7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4" name="Google Shape;7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75" name="Google Shape;7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722975" y="2794949"/>
              <a:ext cx="6122700" cy="233459"/>
              <a:chOff x="722975" y="1249050"/>
              <a:chExt cx="6122700" cy="233459"/>
            </a:xfrm>
          </p:grpSpPr>
          <p:grpSp>
            <p:nvGrpSpPr>
              <p:cNvPr id="77" name="Google Shape;7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78" name="Google Shape;7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79" name="Google Shape;7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80" name="Google Shape;8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722975" y="3181424"/>
              <a:ext cx="6122700" cy="233459"/>
              <a:chOff x="722975" y="1249050"/>
              <a:chExt cx="6122700" cy="233459"/>
            </a:xfrm>
          </p:grpSpPr>
          <p:grpSp>
            <p:nvGrpSpPr>
              <p:cNvPr id="82" name="Google Shape;8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83" name="Google Shape;8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4" name="Google Shape;8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85" name="Google Shape;8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722975" y="3567899"/>
              <a:ext cx="6122700" cy="233459"/>
              <a:chOff x="722975" y="1249050"/>
              <a:chExt cx="6122700" cy="233459"/>
            </a:xfrm>
          </p:grpSpPr>
          <p:grpSp>
            <p:nvGrpSpPr>
              <p:cNvPr id="87" name="Google Shape;8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88" name="Google Shape;8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9" name="Google Shape;8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0" name="Google Shape;9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722975" y="3954374"/>
              <a:ext cx="6122700" cy="233459"/>
              <a:chOff x="722975" y="1249050"/>
              <a:chExt cx="6122700" cy="233459"/>
            </a:xfrm>
          </p:grpSpPr>
          <p:grpSp>
            <p:nvGrpSpPr>
              <p:cNvPr id="92" name="Google Shape;9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93" name="Google Shape;9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4" name="Google Shape;9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5" name="Google Shape;9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722975" y="4340849"/>
              <a:ext cx="6122700" cy="233459"/>
              <a:chOff x="722975" y="1249050"/>
              <a:chExt cx="6122700" cy="233459"/>
            </a:xfrm>
          </p:grpSpPr>
          <p:grpSp>
            <p:nvGrpSpPr>
              <p:cNvPr id="97" name="Google Shape;9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98" name="Google Shape;9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9" name="Google Shape;9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00" name="Google Shape;10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01" name="Google Shape;101;p13"/>
            <p:cNvGrpSpPr/>
            <p:nvPr/>
          </p:nvGrpSpPr>
          <p:grpSpPr>
            <a:xfrm>
              <a:off x="722975" y="4727324"/>
              <a:ext cx="6122700" cy="233459"/>
              <a:chOff x="722975" y="1249050"/>
              <a:chExt cx="6122700" cy="233459"/>
            </a:xfrm>
          </p:grpSpPr>
          <p:grpSp>
            <p:nvGrpSpPr>
              <p:cNvPr id="102" name="Google Shape;10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03" name="Google Shape;10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4" name="Google Shape;10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05" name="Google Shape;10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722975" y="5113799"/>
              <a:ext cx="6122700" cy="233459"/>
              <a:chOff x="722975" y="1249050"/>
              <a:chExt cx="6122700" cy="233459"/>
            </a:xfrm>
          </p:grpSpPr>
          <p:grpSp>
            <p:nvGrpSpPr>
              <p:cNvPr id="107" name="Google Shape;10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08" name="Google Shape;10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9" name="Google Shape;10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10" name="Google Shape;11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722975" y="5500274"/>
              <a:ext cx="6122700" cy="233459"/>
              <a:chOff x="722975" y="1249050"/>
              <a:chExt cx="6122700" cy="233459"/>
            </a:xfrm>
          </p:grpSpPr>
          <p:grpSp>
            <p:nvGrpSpPr>
              <p:cNvPr id="112" name="Google Shape;11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13" name="Google Shape;11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4" name="Google Shape;11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15" name="Google Shape;11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722975" y="5886748"/>
              <a:ext cx="6122700" cy="233459"/>
              <a:chOff x="722975" y="1249050"/>
              <a:chExt cx="6122700" cy="233459"/>
            </a:xfrm>
          </p:grpSpPr>
          <p:grpSp>
            <p:nvGrpSpPr>
              <p:cNvPr id="117" name="Google Shape;11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18" name="Google Shape;11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9" name="Google Shape;11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20" name="Google Shape;12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722975" y="6273223"/>
              <a:ext cx="6122700" cy="233459"/>
              <a:chOff x="722975" y="1249050"/>
              <a:chExt cx="6122700" cy="233459"/>
            </a:xfrm>
          </p:grpSpPr>
          <p:grpSp>
            <p:nvGrpSpPr>
              <p:cNvPr id="122" name="Google Shape;12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23" name="Google Shape;12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4" name="Google Shape;12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25" name="Google Shape;12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26" name="Google Shape;126;p13"/>
            <p:cNvGrpSpPr/>
            <p:nvPr/>
          </p:nvGrpSpPr>
          <p:grpSpPr>
            <a:xfrm>
              <a:off x="722975" y="6659698"/>
              <a:ext cx="6122700" cy="233459"/>
              <a:chOff x="722975" y="1249050"/>
              <a:chExt cx="6122700" cy="233459"/>
            </a:xfrm>
          </p:grpSpPr>
          <p:grpSp>
            <p:nvGrpSpPr>
              <p:cNvPr id="127" name="Google Shape;12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28" name="Google Shape;12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9" name="Google Shape;12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30" name="Google Shape;13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31" name="Google Shape;131;p13"/>
            <p:cNvGrpSpPr/>
            <p:nvPr/>
          </p:nvGrpSpPr>
          <p:grpSpPr>
            <a:xfrm>
              <a:off x="722975" y="7046173"/>
              <a:ext cx="6122700" cy="233459"/>
              <a:chOff x="722975" y="1249050"/>
              <a:chExt cx="6122700" cy="233459"/>
            </a:xfrm>
          </p:grpSpPr>
          <p:grpSp>
            <p:nvGrpSpPr>
              <p:cNvPr id="132" name="Google Shape;13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33" name="Google Shape;13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4" name="Google Shape;13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35" name="Google Shape;13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722975" y="7432648"/>
              <a:ext cx="6122700" cy="233459"/>
              <a:chOff x="722975" y="1249050"/>
              <a:chExt cx="6122700" cy="233459"/>
            </a:xfrm>
          </p:grpSpPr>
          <p:grpSp>
            <p:nvGrpSpPr>
              <p:cNvPr id="137" name="Google Shape;13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38" name="Google Shape;13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39" name="Google Shape;13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40" name="Google Shape;14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41" name="Google Shape;141;p13"/>
            <p:cNvGrpSpPr/>
            <p:nvPr/>
          </p:nvGrpSpPr>
          <p:grpSpPr>
            <a:xfrm>
              <a:off x="722975" y="7819123"/>
              <a:ext cx="6122700" cy="233459"/>
              <a:chOff x="722975" y="1249050"/>
              <a:chExt cx="6122700" cy="233459"/>
            </a:xfrm>
          </p:grpSpPr>
          <p:grpSp>
            <p:nvGrpSpPr>
              <p:cNvPr id="142" name="Google Shape;14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43" name="Google Shape;14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4" name="Google Shape;14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45" name="Google Shape;14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46" name="Google Shape;146;p13"/>
            <p:cNvGrpSpPr/>
            <p:nvPr/>
          </p:nvGrpSpPr>
          <p:grpSpPr>
            <a:xfrm>
              <a:off x="722975" y="8205598"/>
              <a:ext cx="6122700" cy="233459"/>
              <a:chOff x="722975" y="1249050"/>
              <a:chExt cx="6122700" cy="233459"/>
            </a:xfrm>
          </p:grpSpPr>
          <p:grpSp>
            <p:nvGrpSpPr>
              <p:cNvPr id="147" name="Google Shape;14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48" name="Google Shape;14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9" name="Google Shape;14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50" name="Google Shape;15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51" name="Google Shape;151;p13"/>
            <p:cNvGrpSpPr/>
            <p:nvPr/>
          </p:nvGrpSpPr>
          <p:grpSpPr>
            <a:xfrm>
              <a:off x="722975" y="8592073"/>
              <a:ext cx="6122700" cy="233459"/>
              <a:chOff x="722975" y="1249050"/>
              <a:chExt cx="6122700" cy="233459"/>
            </a:xfrm>
          </p:grpSpPr>
          <p:grpSp>
            <p:nvGrpSpPr>
              <p:cNvPr id="152" name="Google Shape;15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53" name="Google Shape;15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54" name="Google Shape;15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55" name="Google Shape;15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56" name="Google Shape;156;p13"/>
            <p:cNvGrpSpPr/>
            <p:nvPr/>
          </p:nvGrpSpPr>
          <p:grpSpPr>
            <a:xfrm>
              <a:off x="722975" y="8978547"/>
              <a:ext cx="6122700" cy="233459"/>
              <a:chOff x="722975" y="1249050"/>
              <a:chExt cx="6122700" cy="233459"/>
            </a:xfrm>
          </p:grpSpPr>
          <p:grpSp>
            <p:nvGrpSpPr>
              <p:cNvPr id="157" name="Google Shape;15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58" name="Google Shape;15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59" name="Google Shape;15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60" name="Google Shape;16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722975" y="9365022"/>
              <a:ext cx="6122700" cy="233459"/>
              <a:chOff x="722975" y="1249050"/>
              <a:chExt cx="6122700" cy="233459"/>
            </a:xfrm>
          </p:grpSpPr>
          <p:grpSp>
            <p:nvGrpSpPr>
              <p:cNvPr id="162" name="Google Shape;162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63" name="Google Shape;163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64" name="Google Shape;164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65" name="Google Shape;165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66" name="Google Shape;166;p13"/>
            <p:cNvGrpSpPr/>
            <p:nvPr/>
          </p:nvGrpSpPr>
          <p:grpSpPr>
            <a:xfrm>
              <a:off x="722975" y="9751497"/>
              <a:ext cx="6122700" cy="233459"/>
              <a:chOff x="722975" y="1249050"/>
              <a:chExt cx="6122700" cy="233459"/>
            </a:xfrm>
          </p:grpSpPr>
          <p:grpSp>
            <p:nvGrpSpPr>
              <p:cNvPr id="167" name="Google Shape;167;p13"/>
              <p:cNvGrpSpPr/>
              <p:nvPr/>
            </p:nvGrpSpPr>
            <p:grpSpPr>
              <a:xfrm>
                <a:off x="722975" y="1279575"/>
                <a:ext cx="6122700" cy="202934"/>
                <a:chOff x="722975" y="1279575"/>
                <a:chExt cx="6122700" cy="202934"/>
              </a:xfrm>
            </p:grpSpPr>
            <p:cxnSp>
              <p:nvCxnSpPr>
                <p:cNvPr id="168" name="Google Shape;168;p13"/>
                <p:cNvCxnSpPr/>
                <p:nvPr/>
              </p:nvCxnSpPr>
              <p:spPr>
                <a:xfrm>
                  <a:off x="958175" y="1482509"/>
                  <a:ext cx="5887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69" name="Google Shape;169;p13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70" name="Google Shape;170;p13"/>
              <p:cNvSpPr txBox="1"/>
              <p:nvPr/>
            </p:nvSpPr>
            <p:spPr>
              <a:xfrm>
                <a:off x="943901" y="1249050"/>
                <a:ext cx="5896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"/>
          <p:cNvSpPr/>
          <p:nvPr/>
        </p:nvSpPr>
        <p:spPr>
          <a:xfrm>
            <a:off x="5099975" y="1287025"/>
            <a:ext cx="243900" cy="243900"/>
          </a:xfrm>
          <a:prstGeom prst="ellipse">
            <a:avLst/>
          </a:prstGeom>
          <a:noFill/>
          <a:ln cap="flat" cmpd="sng" w="9525">
            <a:solidFill>
              <a:srgbClr val="3A39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4"/>
          <p:cNvSpPr txBox="1"/>
          <p:nvPr/>
        </p:nvSpPr>
        <p:spPr>
          <a:xfrm>
            <a:off x="671550" y="441550"/>
            <a:ext cx="6216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600">
                <a:solidFill>
                  <a:srgbClr val="3A3938"/>
                </a:solidFill>
                <a:latin typeface="Oooh Baby"/>
                <a:ea typeface="Oooh Baby"/>
                <a:cs typeface="Oooh Baby"/>
                <a:sym typeface="Oooh Baby"/>
              </a:rPr>
              <a:t>Customizable Blank Checklist</a:t>
            </a:r>
            <a:endParaRPr sz="3600">
              <a:solidFill>
                <a:srgbClr val="3A3938"/>
              </a:solidFill>
              <a:latin typeface="Oooh Baby"/>
              <a:ea typeface="Oooh Baby"/>
              <a:cs typeface="Oooh Baby"/>
              <a:sym typeface="Oooh Baby"/>
            </a:endParaRPr>
          </a:p>
        </p:txBody>
      </p:sp>
      <p:grpSp>
        <p:nvGrpSpPr>
          <p:cNvPr id="177" name="Google Shape;177;p14"/>
          <p:cNvGrpSpPr/>
          <p:nvPr/>
        </p:nvGrpSpPr>
        <p:grpSpPr>
          <a:xfrm>
            <a:off x="700800" y="1240600"/>
            <a:ext cx="2828750" cy="284900"/>
            <a:chOff x="700800" y="1240600"/>
            <a:chExt cx="2828750" cy="284900"/>
          </a:xfrm>
        </p:grpSpPr>
        <p:grpSp>
          <p:nvGrpSpPr>
            <p:cNvPr id="178" name="Google Shape;178;p14"/>
            <p:cNvGrpSpPr/>
            <p:nvPr/>
          </p:nvGrpSpPr>
          <p:grpSpPr>
            <a:xfrm>
              <a:off x="700800" y="1310100"/>
              <a:ext cx="2828750" cy="215400"/>
              <a:chOff x="700800" y="1310100"/>
              <a:chExt cx="2828750" cy="215400"/>
            </a:xfrm>
          </p:grpSpPr>
          <p:sp>
            <p:nvSpPr>
              <p:cNvPr id="179" name="Google Shape;179;p14"/>
              <p:cNvSpPr txBox="1"/>
              <p:nvPr/>
            </p:nvSpPr>
            <p:spPr>
              <a:xfrm>
                <a:off x="700800" y="1310100"/>
                <a:ext cx="5283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Date:</a:t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cxnSp>
            <p:nvCxnSpPr>
              <p:cNvPr id="180" name="Google Shape;180;p14"/>
              <p:cNvCxnSpPr/>
              <p:nvPr/>
            </p:nvCxnSpPr>
            <p:spPr>
              <a:xfrm>
                <a:off x="1221350" y="1482500"/>
                <a:ext cx="2308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81" name="Google Shape;181;p14"/>
            <p:cNvSpPr txBox="1"/>
            <p:nvPr/>
          </p:nvSpPr>
          <p:spPr>
            <a:xfrm>
              <a:off x="1219825" y="1240600"/>
              <a:ext cx="2308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82" name="Google Shape;182;p14"/>
          <p:cNvGrpSpPr/>
          <p:nvPr/>
        </p:nvGrpSpPr>
        <p:grpSpPr>
          <a:xfrm>
            <a:off x="5086443" y="1310100"/>
            <a:ext cx="1815775" cy="215400"/>
            <a:chOff x="4487625" y="1987725"/>
            <a:chExt cx="2352650" cy="215400"/>
          </a:xfrm>
        </p:grpSpPr>
        <p:sp>
          <p:nvSpPr>
            <p:cNvPr id="183" name="Google Shape;183;p14"/>
            <p:cNvSpPr txBox="1"/>
            <p:nvPr/>
          </p:nvSpPr>
          <p:spPr>
            <a:xfrm>
              <a:off x="4487625" y="1987725"/>
              <a:ext cx="336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S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4" name="Google Shape;184;p14"/>
            <p:cNvSpPr txBox="1"/>
            <p:nvPr/>
          </p:nvSpPr>
          <p:spPr>
            <a:xfrm>
              <a:off x="4823775" y="1987725"/>
              <a:ext cx="336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M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5" name="Google Shape;185;p14"/>
            <p:cNvSpPr txBox="1"/>
            <p:nvPr/>
          </p:nvSpPr>
          <p:spPr>
            <a:xfrm>
              <a:off x="5159862" y="1987725"/>
              <a:ext cx="336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T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5496012" y="1987725"/>
              <a:ext cx="336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W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7" name="Google Shape;187;p14"/>
            <p:cNvSpPr txBox="1"/>
            <p:nvPr/>
          </p:nvSpPr>
          <p:spPr>
            <a:xfrm>
              <a:off x="5832075" y="1987725"/>
              <a:ext cx="336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T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8" name="Google Shape;188;p14"/>
            <p:cNvSpPr txBox="1"/>
            <p:nvPr/>
          </p:nvSpPr>
          <p:spPr>
            <a:xfrm>
              <a:off x="6168225" y="1987725"/>
              <a:ext cx="336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F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6504275" y="1987725"/>
              <a:ext cx="336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S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90" name="Google Shape;190;p14"/>
          <p:cNvGrpSpPr/>
          <p:nvPr/>
        </p:nvGrpSpPr>
        <p:grpSpPr>
          <a:xfrm>
            <a:off x="700800" y="2077225"/>
            <a:ext cx="2828700" cy="3644159"/>
            <a:chOff x="700800" y="2077225"/>
            <a:chExt cx="2828700" cy="3644159"/>
          </a:xfrm>
        </p:grpSpPr>
        <p:sp>
          <p:nvSpPr>
            <p:cNvPr id="191" name="Google Shape;191;p14"/>
            <p:cNvSpPr txBox="1"/>
            <p:nvPr/>
          </p:nvSpPr>
          <p:spPr>
            <a:xfrm>
              <a:off x="700800" y="2077225"/>
              <a:ext cx="282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To - Do List 1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grpSp>
          <p:nvGrpSpPr>
            <p:cNvPr id="192" name="Google Shape;192;p14"/>
            <p:cNvGrpSpPr/>
            <p:nvPr/>
          </p:nvGrpSpPr>
          <p:grpSpPr>
            <a:xfrm>
              <a:off x="722975" y="2420526"/>
              <a:ext cx="2806500" cy="221408"/>
              <a:chOff x="722975" y="2420526"/>
              <a:chExt cx="2806500" cy="221408"/>
            </a:xfrm>
          </p:grpSpPr>
          <p:grpSp>
            <p:nvGrpSpPr>
              <p:cNvPr id="193" name="Google Shape;193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194" name="Google Shape;194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95" name="Google Shape;195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96" name="Google Shape;196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197" name="Google Shape;197;p14"/>
            <p:cNvGrpSpPr/>
            <p:nvPr/>
          </p:nvGrpSpPr>
          <p:grpSpPr>
            <a:xfrm>
              <a:off x="722975" y="2805457"/>
              <a:ext cx="2806500" cy="221408"/>
              <a:chOff x="722975" y="2420526"/>
              <a:chExt cx="2806500" cy="221408"/>
            </a:xfrm>
          </p:grpSpPr>
          <p:grpSp>
            <p:nvGrpSpPr>
              <p:cNvPr id="198" name="Google Shape;198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199" name="Google Shape;199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00" name="Google Shape;200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01" name="Google Shape;201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02" name="Google Shape;202;p14"/>
            <p:cNvGrpSpPr/>
            <p:nvPr/>
          </p:nvGrpSpPr>
          <p:grpSpPr>
            <a:xfrm>
              <a:off x="722975" y="3190388"/>
              <a:ext cx="2806500" cy="221408"/>
              <a:chOff x="722975" y="2420526"/>
              <a:chExt cx="2806500" cy="221408"/>
            </a:xfrm>
          </p:grpSpPr>
          <p:grpSp>
            <p:nvGrpSpPr>
              <p:cNvPr id="203" name="Google Shape;203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04" name="Google Shape;204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05" name="Google Shape;205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06" name="Google Shape;206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07" name="Google Shape;207;p14"/>
            <p:cNvGrpSpPr/>
            <p:nvPr/>
          </p:nvGrpSpPr>
          <p:grpSpPr>
            <a:xfrm>
              <a:off x="722975" y="3575320"/>
              <a:ext cx="2806500" cy="221408"/>
              <a:chOff x="722975" y="2420526"/>
              <a:chExt cx="2806500" cy="221408"/>
            </a:xfrm>
          </p:grpSpPr>
          <p:grpSp>
            <p:nvGrpSpPr>
              <p:cNvPr id="208" name="Google Shape;208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09" name="Google Shape;209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10" name="Google Shape;210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11" name="Google Shape;211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12" name="Google Shape;212;p14"/>
            <p:cNvGrpSpPr/>
            <p:nvPr/>
          </p:nvGrpSpPr>
          <p:grpSpPr>
            <a:xfrm>
              <a:off x="722975" y="3960251"/>
              <a:ext cx="2806500" cy="221408"/>
              <a:chOff x="722975" y="2420526"/>
              <a:chExt cx="2806500" cy="221408"/>
            </a:xfrm>
          </p:grpSpPr>
          <p:grpSp>
            <p:nvGrpSpPr>
              <p:cNvPr id="213" name="Google Shape;213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14" name="Google Shape;214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15" name="Google Shape;215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16" name="Google Shape;216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17" name="Google Shape;217;p14"/>
            <p:cNvGrpSpPr/>
            <p:nvPr/>
          </p:nvGrpSpPr>
          <p:grpSpPr>
            <a:xfrm>
              <a:off x="722975" y="4345182"/>
              <a:ext cx="2806500" cy="221408"/>
              <a:chOff x="722975" y="2420526"/>
              <a:chExt cx="2806500" cy="221408"/>
            </a:xfrm>
          </p:grpSpPr>
          <p:grpSp>
            <p:nvGrpSpPr>
              <p:cNvPr id="218" name="Google Shape;218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19" name="Google Shape;219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20" name="Google Shape;220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21" name="Google Shape;221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22" name="Google Shape;222;p14"/>
            <p:cNvGrpSpPr/>
            <p:nvPr/>
          </p:nvGrpSpPr>
          <p:grpSpPr>
            <a:xfrm>
              <a:off x="722975" y="4730113"/>
              <a:ext cx="2806500" cy="221408"/>
              <a:chOff x="722975" y="2420526"/>
              <a:chExt cx="2806500" cy="221408"/>
            </a:xfrm>
          </p:grpSpPr>
          <p:grpSp>
            <p:nvGrpSpPr>
              <p:cNvPr id="223" name="Google Shape;223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24" name="Google Shape;224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25" name="Google Shape;225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26" name="Google Shape;226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27" name="Google Shape;227;p14"/>
            <p:cNvGrpSpPr/>
            <p:nvPr/>
          </p:nvGrpSpPr>
          <p:grpSpPr>
            <a:xfrm>
              <a:off x="722975" y="5115045"/>
              <a:ext cx="2806500" cy="221408"/>
              <a:chOff x="722975" y="2420526"/>
              <a:chExt cx="2806500" cy="221408"/>
            </a:xfrm>
          </p:grpSpPr>
          <p:grpSp>
            <p:nvGrpSpPr>
              <p:cNvPr id="228" name="Google Shape;228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29" name="Google Shape;229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30" name="Google Shape;230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31" name="Google Shape;231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32" name="Google Shape;232;p14"/>
            <p:cNvGrpSpPr/>
            <p:nvPr/>
          </p:nvGrpSpPr>
          <p:grpSpPr>
            <a:xfrm>
              <a:off x="722975" y="5499976"/>
              <a:ext cx="2806500" cy="221408"/>
              <a:chOff x="722975" y="2420526"/>
              <a:chExt cx="2806500" cy="221408"/>
            </a:xfrm>
          </p:grpSpPr>
          <p:grpSp>
            <p:nvGrpSpPr>
              <p:cNvPr id="233" name="Google Shape;233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34" name="Google Shape;234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35" name="Google Shape;235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36" name="Google Shape;236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237" name="Google Shape;237;p14"/>
          <p:cNvGrpSpPr/>
          <p:nvPr/>
        </p:nvGrpSpPr>
        <p:grpSpPr>
          <a:xfrm>
            <a:off x="4009138" y="2077225"/>
            <a:ext cx="2828700" cy="3644159"/>
            <a:chOff x="700800" y="2077225"/>
            <a:chExt cx="2828700" cy="3644159"/>
          </a:xfrm>
        </p:grpSpPr>
        <p:sp>
          <p:nvSpPr>
            <p:cNvPr id="238" name="Google Shape;238;p14"/>
            <p:cNvSpPr txBox="1"/>
            <p:nvPr/>
          </p:nvSpPr>
          <p:spPr>
            <a:xfrm>
              <a:off x="700800" y="2077225"/>
              <a:ext cx="282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To - Do List 2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grpSp>
          <p:nvGrpSpPr>
            <p:cNvPr id="239" name="Google Shape;239;p14"/>
            <p:cNvGrpSpPr/>
            <p:nvPr/>
          </p:nvGrpSpPr>
          <p:grpSpPr>
            <a:xfrm>
              <a:off x="722975" y="2420526"/>
              <a:ext cx="2806500" cy="221408"/>
              <a:chOff x="722975" y="2420526"/>
              <a:chExt cx="2806500" cy="221408"/>
            </a:xfrm>
          </p:grpSpPr>
          <p:grpSp>
            <p:nvGrpSpPr>
              <p:cNvPr id="240" name="Google Shape;240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41" name="Google Shape;241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42" name="Google Shape;242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43" name="Google Shape;243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44" name="Google Shape;244;p14"/>
            <p:cNvGrpSpPr/>
            <p:nvPr/>
          </p:nvGrpSpPr>
          <p:grpSpPr>
            <a:xfrm>
              <a:off x="722975" y="2805457"/>
              <a:ext cx="2806500" cy="221408"/>
              <a:chOff x="722975" y="2420526"/>
              <a:chExt cx="2806500" cy="221408"/>
            </a:xfrm>
          </p:grpSpPr>
          <p:grpSp>
            <p:nvGrpSpPr>
              <p:cNvPr id="245" name="Google Shape;245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46" name="Google Shape;246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47" name="Google Shape;247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48" name="Google Shape;248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49" name="Google Shape;249;p14"/>
            <p:cNvGrpSpPr/>
            <p:nvPr/>
          </p:nvGrpSpPr>
          <p:grpSpPr>
            <a:xfrm>
              <a:off x="722975" y="3190388"/>
              <a:ext cx="2806500" cy="221408"/>
              <a:chOff x="722975" y="2420526"/>
              <a:chExt cx="2806500" cy="221408"/>
            </a:xfrm>
          </p:grpSpPr>
          <p:grpSp>
            <p:nvGrpSpPr>
              <p:cNvPr id="250" name="Google Shape;250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51" name="Google Shape;251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52" name="Google Shape;252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53" name="Google Shape;253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54" name="Google Shape;254;p14"/>
            <p:cNvGrpSpPr/>
            <p:nvPr/>
          </p:nvGrpSpPr>
          <p:grpSpPr>
            <a:xfrm>
              <a:off x="722975" y="3575320"/>
              <a:ext cx="2806500" cy="221408"/>
              <a:chOff x="722975" y="2420526"/>
              <a:chExt cx="2806500" cy="221408"/>
            </a:xfrm>
          </p:grpSpPr>
          <p:grpSp>
            <p:nvGrpSpPr>
              <p:cNvPr id="255" name="Google Shape;255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56" name="Google Shape;256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57" name="Google Shape;257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58" name="Google Shape;258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59" name="Google Shape;259;p14"/>
            <p:cNvGrpSpPr/>
            <p:nvPr/>
          </p:nvGrpSpPr>
          <p:grpSpPr>
            <a:xfrm>
              <a:off x="722975" y="3960251"/>
              <a:ext cx="2806500" cy="221408"/>
              <a:chOff x="722975" y="2420526"/>
              <a:chExt cx="2806500" cy="221408"/>
            </a:xfrm>
          </p:grpSpPr>
          <p:grpSp>
            <p:nvGrpSpPr>
              <p:cNvPr id="260" name="Google Shape;260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61" name="Google Shape;261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62" name="Google Shape;262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63" name="Google Shape;263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64" name="Google Shape;264;p14"/>
            <p:cNvGrpSpPr/>
            <p:nvPr/>
          </p:nvGrpSpPr>
          <p:grpSpPr>
            <a:xfrm>
              <a:off x="722975" y="4345182"/>
              <a:ext cx="2806500" cy="221408"/>
              <a:chOff x="722975" y="2420526"/>
              <a:chExt cx="2806500" cy="221408"/>
            </a:xfrm>
          </p:grpSpPr>
          <p:grpSp>
            <p:nvGrpSpPr>
              <p:cNvPr id="265" name="Google Shape;265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66" name="Google Shape;266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67" name="Google Shape;267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68" name="Google Shape;268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69" name="Google Shape;269;p14"/>
            <p:cNvGrpSpPr/>
            <p:nvPr/>
          </p:nvGrpSpPr>
          <p:grpSpPr>
            <a:xfrm>
              <a:off x="722975" y="4730113"/>
              <a:ext cx="2806500" cy="221408"/>
              <a:chOff x="722975" y="2420526"/>
              <a:chExt cx="2806500" cy="221408"/>
            </a:xfrm>
          </p:grpSpPr>
          <p:grpSp>
            <p:nvGrpSpPr>
              <p:cNvPr id="270" name="Google Shape;270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71" name="Google Shape;271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72" name="Google Shape;272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73" name="Google Shape;273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74" name="Google Shape;274;p14"/>
            <p:cNvGrpSpPr/>
            <p:nvPr/>
          </p:nvGrpSpPr>
          <p:grpSpPr>
            <a:xfrm>
              <a:off x="722975" y="5115045"/>
              <a:ext cx="2806500" cy="221408"/>
              <a:chOff x="722975" y="2420526"/>
              <a:chExt cx="2806500" cy="221408"/>
            </a:xfrm>
          </p:grpSpPr>
          <p:grpSp>
            <p:nvGrpSpPr>
              <p:cNvPr id="275" name="Google Shape;275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76" name="Google Shape;276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77" name="Google Shape;277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78" name="Google Shape;278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79" name="Google Shape;279;p14"/>
            <p:cNvGrpSpPr/>
            <p:nvPr/>
          </p:nvGrpSpPr>
          <p:grpSpPr>
            <a:xfrm>
              <a:off x="722975" y="5499976"/>
              <a:ext cx="2806500" cy="221408"/>
              <a:chOff x="722975" y="2420526"/>
              <a:chExt cx="2806500" cy="221408"/>
            </a:xfrm>
          </p:grpSpPr>
          <p:grpSp>
            <p:nvGrpSpPr>
              <p:cNvPr id="280" name="Google Shape;280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81" name="Google Shape;281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82" name="Google Shape;282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83" name="Google Shape;283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284" name="Google Shape;284;p14"/>
          <p:cNvGrpSpPr/>
          <p:nvPr/>
        </p:nvGrpSpPr>
        <p:grpSpPr>
          <a:xfrm>
            <a:off x="700800" y="6319450"/>
            <a:ext cx="2828700" cy="3644159"/>
            <a:chOff x="700800" y="2077225"/>
            <a:chExt cx="2828700" cy="3644159"/>
          </a:xfrm>
        </p:grpSpPr>
        <p:sp>
          <p:nvSpPr>
            <p:cNvPr id="285" name="Google Shape;285;p14"/>
            <p:cNvSpPr txBox="1"/>
            <p:nvPr/>
          </p:nvSpPr>
          <p:spPr>
            <a:xfrm>
              <a:off x="700800" y="2077225"/>
              <a:ext cx="282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To - Do List 3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grpSp>
          <p:nvGrpSpPr>
            <p:cNvPr id="286" name="Google Shape;286;p14"/>
            <p:cNvGrpSpPr/>
            <p:nvPr/>
          </p:nvGrpSpPr>
          <p:grpSpPr>
            <a:xfrm>
              <a:off x="722975" y="2420526"/>
              <a:ext cx="2806500" cy="221408"/>
              <a:chOff x="722975" y="2420526"/>
              <a:chExt cx="2806500" cy="221408"/>
            </a:xfrm>
          </p:grpSpPr>
          <p:grpSp>
            <p:nvGrpSpPr>
              <p:cNvPr id="287" name="Google Shape;287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88" name="Google Shape;288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89" name="Google Shape;289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90" name="Google Shape;290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91" name="Google Shape;291;p14"/>
            <p:cNvGrpSpPr/>
            <p:nvPr/>
          </p:nvGrpSpPr>
          <p:grpSpPr>
            <a:xfrm>
              <a:off x="722975" y="2805457"/>
              <a:ext cx="2806500" cy="221408"/>
              <a:chOff x="722975" y="2420526"/>
              <a:chExt cx="2806500" cy="221408"/>
            </a:xfrm>
          </p:grpSpPr>
          <p:grpSp>
            <p:nvGrpSpPr>
              <p:cNvPr id="292" name="Google Shape;292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93" name="Google Shape;293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94" name="Google Shape;294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95" name="Google Shape;295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296" name="Google Shape;296;p14"/>
            <p:cNvGrpSpPr/>
            <p:nvPr/>
          </p:nvGrpSpPr>
          <p:grpSpPr>
            <a:xfrm>
              <a:off x="722975" y="3190388"/>
              <a:ext cx="2806500" cy="221408"/>
              <a:chOff x="722975" y="2420526"/>
              <a:chExt cx="2806500" cy="221408"/>
            </a:xfrm>
          </p:grpSpPr>
          <p:grpSp>
            <p:nvGrpSpPr>
              <p:cNvPr id="297" name="Google Shape;297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298" name="Google Shape;298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99" name="Google Shape;299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00" name="Google Shape;300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01" name="Google Shape;301;p14"/>
            <p:cNvGrpSpPr/>
            <p:nvPr/>
          </p:nvGrpSpPr>
          <p:grpSpPr>
            <a:xfrm>
              <a:off x="722975" y="3575320"/>
              <a:ext cx="2806500" cy="221408"/>
              <a:chOff x="722975" y="2420526"/>
              <a:chExt cx="2806500" cy="221408"/>
            </a:xfrm>
          </p:grpSpPr>
          <p:grpSp>
            <p:nvGrpSpPr>
              <p:cNvPr id="302" name="Google Shape;302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03" name="Google Shape;303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04" name="Google Shape;304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05" name="Google Shape;305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06" name="Google Shape;306;p14"/>
            <p:cNvGrpSpPr/>
            <p:nvPr/>
          </p:nvGrpSpPr>
          <p:grpSpPr>
            <a:xfrm>
              <a:off x="722975" y="3960251"/>
              <a:ext cx="2806500" cy="221408"/>
              <a:chOff x="722975" y="2420526"/>
              <a:chExt cx="2806500" cy="221408"/>
            </a:xfrm>
          </p:grpSpPr>
          <p:grpSp>
            <p:nvGrpSpPr>
              <p:cNvPr id="307" name="Google Shape;307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08" name="Google Shape;308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09" name="Google Shape;309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10" name="Google Shape;310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11" name="Google Shape;311;p14"/>
            <p:cNvGrpSpPr/>
            <p:nvPr/>
          </p:nvGrpSpPr>
          <p:grpSpPr>
            <a:xfrm>
              <a:off x="722975" y="4345182"/>
              <a:ext cx="2806500" cy="221408"/>
              <a:chOff x="722975" y="2420526"/>
              <a:chExt cx="2806500" cy="221408"/>
            </a:xfrm>
          </p:grpSpPr>
          <p:grpSp>
            <p:nvGrpSpPr>
              <p:cNvPr id="312" name="Google Shape;312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13" name="Google Shape;313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14" name="Google Shape;314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15" name="Google Shape;315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16" name="Google Shape;316;p14"/>
            <p:cNvGrpSpPr/>
            <p:nvPr/>
          </p:nvGrpSpPr>
          <p:grpSpPr>
            <a:xfrm>
              <a:off x="722975" y="4730113"/>
              <a:ext cx="2806500" cy="221408"/>
              <a:chOff x="722975" y="2420526"/>
              <a:chExt cx="2806500" cy="221408"/>
            </a:xfrm>
          </p:grpSpPr>
          <p:grpSp>
            <p:nvGrpSpPr>
              <p:cNvPr id="317" name="Google Shape;317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18" name="Google Shape;318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19" name="Google Shape;319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20" name="Google Shape;320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21" name="Google Shape;321;p14"/>
            <p:cNvGrpSpPr/>
            <p:nvPr/>
          </p:nvGrpSpPr>
          <p:grpSpPr>
            <a:xfrm>
              <a:off x="722975" y="5115045"/>
              <a:ext cx="2806500" cy="221408"/>
              <a:chOff x="722975" y="2420526"/>
              <a:chExt cx="2806500" cy="221408"/>
            </a:xfrm>
          </p:grpSpPr>
          <p:grpSp>
            <p:nvGrpSpPr>
              <p:cNvPr id="322" name="Google Shape;322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23" name="Google Shape;323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24" name="Google Shape;324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25" name="Google Shape;325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26" name="Google Shape;326;p14"/>
            <p:cNvGrpSpPr/>
            <p:nvPr/>
          </p:nvGrpSpPr>
          <p:grpSpPr>
            <a:xfrm>
              <a:off x="722975" y="5499976"/>
              <a:ext cx="2806500" cy="221408"/>
              <a:chOff x="722975" y="2420526"/>
              <a:chExt cx="2806500" cy="221408"/>
            </a:xfrm>
          </p:grpSpPr>
          <p:grpSp>
            <p:nvGrpSpPr>
              <p:cNvPr id="327" name="Google Shape;327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28" name="Google Shape;328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29" name="Google Shape;329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30" name="Google Shape;330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grpSp>
        <p:nvGrpSpPr>
          <p:cNvPr id="331" name="Google Shape;331;p14"/>
          <p:cNvGrpSpPr/>
          <p:nvPr/>
        </p:nvGrpSpPr>
        <p:grpSpPr>
          <a:xfrm>
            <a:off x="4009138" y="6319450"/>
            <a:ext cx="2828700" cy="3644159"/>
            <a:chOff x="700800" y="2077225"/>
            <a:chExt cx="2828700" cy="3644159"/>
          </a:xfrm>
        </p:grpSpPr>
        <p:sp>
          <p:nvSpPr>
            <p:cNvPr id="332" name="Google Shape;332;p14"/>
            <p:cNvSpPr txBox="1"/>
            <p:nvPr/>
          </p:nvSpPr>
          <p:spPr>
            <a:xfrm>
              <a:off x="700800" y="2077225"/>
              <a:ext cx="282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rPr>
                <a:t>To - Do List 4</a:t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grpSp>
          <p:nvGrpSpPr>
            <p:cNvPr id="333" name="Google Shape;333;p14"/>
            <p:cNvGrpSpPr/>
            <p:nvPr/>
          </p:nvGrpSpPr>
          <p:grpSpPr>
            <a:xfrm>
              <a:off x="722975" y="2420526"/>
              <a:ext cx="2806500" cy="221408"/>
              <a:chOff x="722975" y="2420526"/>
              <a:chExt cx="2806500" cy="221408"/>
            </a:xfrm>
          </p:grpSpPr>
          <p:grpSp>
            <p:nvGrpSpPr>
              <p:cNvPr id="334" name="Google Shape;334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35" name="Google Shape;335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36" name="Google Shape;336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37" name="Google Shape;337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38" name="Google Shape;338;p14"/>
            <p:cNvGrpSpPr/>
            <p:nvPr/>
          </p:nvGrpSpPr>
          <p:grpSpPr>
            <a:xfrm>
              <a:off x="722975" y="2805457"/>
              <a:ext cx="2806500" cy="221408"/>
              <a:chOff x="722975" y="2420526"/>
              <a:chExt cx="2806500" cy="221408"/>
            </a:xfrm>
          </p:grpSpPr>
          <p:grpSp>
            <p:nvGrpSpPr>
              <p:cNvPr id="339" name="Google Shape;339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40" name="Google Shape;340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41" name="Google Shape;341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42" name="Google Shape;342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43" name="Google Shape;343;p14"/>
            <p:cNvGrpSpPr/>
            <p:nvPr/>
          </p:nvGrpSpPr>
          <p:grpSpPr>
            <a:xfrm>
              <a:off x="722975" y="3190388"/>
              <a:ext cx="2806500" cy="221408"/>
              <a:chOff x="722975" y="2420526"/>
              <a:chExt cx="2806500" cy="221408"/>
            </a:xfrm>
          </p:grpSpPr>
          <p:grpSp>
            <p:nvGrpSpPr>
              <p:cNvPr id="344" name="Google Shape;344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45" name="Google Shape;345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46" name="Google Shape;346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47" name="Google Shape;347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48" name="Google Shape;348;p14"/>
            <p:cNvGrpSpPr/>
            <p:nvPr/>
          </p:nvGrpSpPr>
          <p:grpSpPr>
            <a:xfrm>
              <a:off x="722975" y="3575320"/>
              <a:ext cx="2806500" cy="221408"/>
              <a:chOff x="722975" y="2420526"/>
              <a:chExt cx="2806500" cy="221408"/>
            </a:xfrm>
          </p:grpSpPr>
          <p:grpSp>
            <p:nvGrpSpPr>
              <p:cNvPr id="349" name="Google Shape;349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50" name="Google Shape;350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51" name="Google Shape;351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52" name="Google Shape;352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53" name="Google Shape;353;p14"/>
            <p:cNvGrpSpPr/>
            <p:nvPr/>
          </p:nvGrpSpPr>
          <p:grpSpPr>
            <a:xfrm>
              <a:off x="722975" y="3960251"/>
              <a:ext cx="2806500" cy="221408"/>
              <a:chOff x="722975" y="2420526"/>
              <a:chExt cx="2806500" cy="221408"/>
            </a:xfrm>
          </p:grpSpPr>
          <p:grpSp>
            <p:nvGrpSpPr>
              <p:cNvPr id="354" name="Google Shape;354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55" name="Google Shape;355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56" name="Google Shape;356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57" name="Google Shape;357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58" name="Google Shape;358;p14"/>
            <p:cNvGrpSpPr/>
            <p:nvPr/>
          </p:nvGrpSpPr>
          <p:grpSpPr>
            <a:xfrm>
              <a:off x="722975" y="4345182"/>
              <a:ext cx="2806500" cy="221408"/>
              <a:chOff x="722975" y="2420526"/>
              <a:chExt cx="2806500" cy="221408"/>
            </a:xfrm>
          </p:grpSpPr>
          <p:grpSp>
            <p:nvGrpSpPr>
              <p:cNvPr id="359" name="Google Shape;359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60" name="Google Shape;360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61" name="Google Shape;361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62" name="Google Shape;362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63" name="Google Shape;363;p14"/>
            <p:cNvGrpSpPr/>
            <p:nvPr/>
          </p:nvGrpSpPr>
          <p:grpSpPr>
            <a:xfrm>
              <a:off x="722975" y="4730113"/>
              <a:ext cx="2806500" cy="221408"/>
              <a:chOff x="722975" y="2420526"/>
              <a:chExt cx="2806500" cy="221408"/>
            </a:xfrm>
          </p:grpSpPr>
          <p:grpSp>
            <p:nvGrpSpPr>
              <p:cNvPr id="364" name="Google Shape;364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65" name="Google Shape;365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66" name="Google Shape;366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67" name="Google Shape;367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68" name="Google Shape;368;p14"/>
            <p:cNvGrpSpPr/>
            <p:nvPr/>
          </p:nvGrpSpPr>
          <p:grpSpPr>
            <a:xfrm>
              <a:off x="722975" y="5115045"/>
              <a:ext cx="2806500" cy="221408"/>
              <a:chOff x="722975" y="2420526"/>
              <a:chExt cx="2806500" cy="221408"/>
            </a:xfrm>
          </p:grpSpPr>
          <p:grpSp>
            <p:nvGrpSpPr>
              <p:cNvPr id="369" name="Google Shape;369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70" name="Google Shape;370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71" name="Google Shape;371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72" name="Google Shape;372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  <p:grpSp>
          <p:nvGrpSpPr>
            <p:cNvPr id="373" name="Google Shape;373;p14"/>
            <p:cNvGrpSpPr/>
            <p:nvPr/>
          </p:nvGrpSpPr>
          <p:grpSpPr>
            <a:xfrm>
              <a:off x="722975" y="5499976"/>
              <a:ext cx="2806500" cy="221408"/>
              <a:chOff x="722975" y="2420526"/>
              <a:chExt cx="2806500" cy="221408"/>
            </a:xfrm>
          </p:grpSpPr>
          <p:grpSp>
            <p:nvGrpSpPr>
              <p:cNvPr id="374" name="Google Shape;374;p14"/>
              <p:cNvGrpSpPr/>
              <p:nvPr/>
            </p:nvGrpSpPr>
            <p:grpSpPr>
              <a:xfrm>
                <a:off x="722975" y="2439000"/>
                <a:ext cx="2806500" cy="202934"/>
                <a:chOff x="722975" y="1279575"/>
                <a:chExt cx="2806500" cy="202934"/>
              </a:xfrm>
            </p:grpSpPr>
            <p:cxnSp>
              <p:nvCxnSpPr>
                <p:cNvPr id="375" name="Google Shape;375;p14"/>
                <p:cNvCxnSpPr/>
                <p:nvPr/>
              </p:nvCxnSpPr>
              <p:spPr>
                <a:xfrm>
                  <a:off x="958175" y="1482509"/>
                  <a:ext cx="2571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6A6A5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376" name="Google Shape;376;p14"/>
                <p:cNvSpPr/>
                <p:nvPr/>
              </p:nvSpPr>
              <p:spPr>
                <a:xfrm>
                  <a:off x="722975" y="1279575"/>
                  <a:ext cx="137700" cy="1377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75747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77" name="Google Shape;377;p14"/>
              <p:cNvSpPr txBox="1"/>
              <p:nvPr/>
            </p:nvSpPr>
            <p:spPr>
              <a:xfrm>
                <a:off x="943150" y="2420526"/>
                <a:ext cx="2586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5"/>
          <p:cNvSpPr txBox="1"/>
          <p:nvPr/>
        </p:nvSpPr>
        <p:spPr>
          <a:xfrm>
            <a:off x="671550" y="441550"/>
            <a:ext cx="6216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600">
                <a:solidFill>
                  <a:srgbClr val="3A3938"/>
                </a:solidFill>
                <a:latin typeface="Oooh Baby"/>
                <a:ea typeface="Oooh Baby"/>
                <a:cs typeface="Oooh Baby"/>
                <a:sym typeface="Oooh Baby"/>
              </a:rPr>
              <a:t>Customizable Blank Checklist</a:t>
            </a:r>
            <a:endParaRPr sz="3600">
              <a:solidFill>
                <a:srgbClr val="3A3938"/>
              </a:solidFill>
              <a:latin typeface="Oooh Baby"/>
              <a:ea typeface="Oooh Baby"/>
              <a:cs typeface="Oooh Baby"/>
              <a:sym typeface="Oooh Baby"/>
            </a:endParaRPr>
          </a:p>
        </p:txBody>
      </p:sp>
      <p:grpSp>
        <p:nvGrpSpPr>
          <p:cNvPr id="383" name="Google Shape;383;p15"/>
          <p:cNvGrpSpPr/>
          <p:nvPr/>
        </p:nvGrpSpPr>
        <p:grpSpPr>
          <a:xfrm>
            <a:off x="700800" y="6481391"/>
            <a:ext cx="6158399" cy="3493859"/>
            <a:chOff x="700800" y="6481391"/>
            <a:chExt cx="6158399" cy="3493859"/>
          </a:xfrm>
        </p:grpSpPr>
        <p:grpSp>
          <p:nvGrpSpPr>
            <p:cNvPr id="384" name="Google Shape;384;p15"/>
            <p:cNvGrpSpPr/>
            <p:nvPr/>
          </p:nvGrpSpPr>
          <p:grpSpPr>
            <a:xfrm>
              <a:off x="700800" y="6481391"/>
              <a:ext cx="6139250" cy="3493859"/>
              <a:chOff x="700800" y="6481391"/>
              <a:chExt cx="6139250" cy="3493859"/>
            </a:xfrm>
          </p:grpSpPr>
          <p:sp>
            <p:nvSpPr>
              <p:cNvPr id="385" name="Google Shape;385;p15"/>
              <p:cNvSpPr txBox="1"/>
              <p:nvPr/>
            </p:nvSpPr>
            <p:spPr>
              <a:xfrm>
                <a:off x="700800" y="6481391"/>
                <a:ext cx="9363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400">
                    <a:solidFill>
                      <a:srgbClr val="3A3938"/>
                    </a:solidFill>
                    <a:latin typeface="Oooh Baby"/>
                    <a:ea typeface="Oooh Baby"/>
                    <a:cs typeface="Oooh Baby"/>
                    <a:sym typeface="Oooh Baby"/>
                  </a:rPr>
                  <a:t>Notes</a:t>
                </a:r>
                <a:endParaRPr sz="2400">
                  <a:solidFill>
                    <a:srgbClr val="3A3938"/>
                  </a:solidFill>
                  <a:latin typeface="Oooh Baby"/>
                  <a:ea typeface="Oooh Baby"/>
                  <a:cs typeface="Oooh Baby"/>
                  <a:sym typeface="Oooh Baby"/>
                </a:endParaRPr>
              </a:p>
            </p:txBody>
          </p:sp>
          <p:cxnSp>
            <p:nvCxnSpPr>
              <p:cNvPr id="386" name="Google Shape;386;p15"/>
              <p:cNvCxnSpPr/>
              <p:nvPr/>
            </p:nvCxnSpPr>
            <p:spPr>
              <a:xfrm>
                <a:off x="726050" y="6914000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7" name="Google Shape;387;p15"/>
              <p:cNvCxnSpPr/>
              <p:nvPr/>
            </p:nvCxnSpPr>
            <p:spPr>
              <a:xfrm>
                <a:off x="726050" y="7296656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8" name="Google Shape;388;p15"/>
              <p:cNvCxnSpPr/>
              <p:nvPr/>
            </p:nvCxnSpPr>
            <p:spPr>
              <a:xfrm>
                <a:off x="726050" y="7679313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89" name="Google Shape;389;p15"/>
              <p:cNvCxnSpPr/>
              <p:nvPr/>
            </p:nvCxnSpPr>
            <p:spPr>
              <a:xfrm>
                <a:off x="726050" y="8061969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0" name="Google Shape;390;p15"/>
              <p:cNvCxnSpPr/>
              <p:nvPr/>
            </p:nvCxnSpPr>
            <p:spPr>
              <a:xfrm>
                <a:off x="726050" y="8444625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1" name="Google Shape;391;p15"/>
              <p:cNvCxnSpPr/>
              <p:nvPr/>
            </p:nvCxnSpPr>
            <p:spPr>
              <a:xfrm>
                <a:off x="726050" y="8827281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2" name="Google Shape;392;p15"/>
              <p:cNvCxnSpPr/>
              <p:nvPr/>
            </p:nvCxnSpPr>
            <p:spPr>
              <a:xfrm>
                <a:off x="726050" y="9209938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3" name="Google Shape;393;p15"/>
              <p:cNvCxnSpPr/>
              <p:nvPr/>
            </p:nvCxnSpPr>
            <p:spPr>
              <a:xfrm>
                <a:off x="726050" y="9592594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4" name="Google Shape;394;p15"/>
              <p:cNvCxnSpPr/>
              <p:nvPr/>
            </p:nvCxnSpPr>
            <p:spPr>
              <a:xfrm>
                <a:off x="726050" y="9975250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395" name="Google Shape;395;p15"/>
            <p:cNvSpPr txBox="1"/>
            <p:nvPr/>
          </p:nvSpPr>
          <p:spPr>
            <a:xfrm>
              <a:off x="720000" y="7062519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396" name="Google Shape;396;p15"/>
            <p:cNvSpPr txBox="1"/>
            <p:nvPr/>
          </p:nvSpPr>
          <p:spPr>
            <a:xfrm>
              <a:off x="720000" y="7446961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397" name="Google Shape;397;p15"/>
            <p:cNvSpPr txBox="1"/>
            <p:nvPr/>
          </p:nvSpPr>
          <p:spPr>
            <a:xfrm>
              <a:off x="720000" y="7828530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398" name="Google Shape;398;p15"/>
            <p:cNvSpPr txBox="1"/>
            <p:nvPr/>
          </p:nvSpPr>
          <p:spPr>
            <a:xfrm>
              <a:off x="720000" y="8212972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399" name="Google Shape;399;p15"/>
            <p:cNvSpPr txBox="1"/>
            <p:nvPr/>
          </p:nvSpPr>
          <p:spPr>
            <a:xfrm>
              <a:off x="720000" y="8578832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00" name="Google Shape;400;p15"/>
            <p:cNvSpPr txBox="1"/>
            <p:nvPr/>
          </p:nvSpPr>
          <p:spPr>
            <a:xfrm>
              <a:off x="720000" y="8963275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01" name="Google Shape;401;p15"/>
            <p:cNvSpPr txBox="1"/>
            <p:nvPr/>
          </p:nvSpPr>
          <p:spPr>
            <a:xfrm>
              <a:off x="720000" y="9344844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02" name="Google Shape;402;p15"/>
            <p:cNvSpPr txBox="1"/>
            <p:nvPr/>
          </p:nvSpPr>
          <p:spPr>
            <a:xfrm>
              <a:off x="720000" y="9729286"/>
              <a:ext cx="6139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403" name="Google Shape;403;p15"/>
          <p:cNvGrpSpPr/>
          <p:nvPr/>
        </p:nvGrpSpPr>
        <p:grpSpPr>
          <a:xfrm>
            <a:off x="700800" y="1240600"/>
            <a:ext cx="2828725" cy="284900"/>
            <a:chOff x="700800" y="1240600"/>
            <a:chExt cx="2828725" cy="284900"/>
          </a:xfrm>
        </p:grpSpPr>
        <p:grpSp>
          <p:nvGrpSpPr>
            <p:cNvPr id="404" name="Google Shape;404;p15"/>
            <p:cNvGrpSpPr/>
            <p:nvPr/>
          </p:nvGrpSpPr>
          <p:grpSpPr>
            <a:xfrm>
              <a:off x="700800" y="1310100"/>
              <a:ext cx="2828725" cy="215400"/>
              <a:chOff x="700800" y="1310100"/>
              <a:chExt cx="2828725" cy="215400"/>
            </a:xfrm>
          </p:grpSpPr>
          <p:sp>
            <p:nvSpPr>
              <p:cNvPr id="405" name="Google Shape;405;p15"/>
              <p:cNvSpPr txBox="1"/>
              <p:nvPr/>
            </p:nvSpPr>
            <p:spPr>
              <a:xfrm>
                <a:off x="700800" y="1310100"/>
                <a:ext cx="7164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Month:</a:t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cxnSp>
            <p:nvCxnSpPr>
              <p:cNvPr id="406" name="Google Shape;406;p15"/>
              <p:cNvCxnSpPr/>
              <p:nvPr/>
            </p:nvCxnSpPr>
            <p:spPr>
              <a:xfrm>
                <a:off x="1417225" y="1482509"/>
                <a:ext cx="2112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07" name="Google Shape;407;p15"/>
            <p:cNvSpPr txBox="1"/>
            <p:nvPr/>
          </p:nvSpPr>
          <p:spPr>
            <a:xfrm>
              <a:off x="1417225" y="1240600"/>
              <a:ext cx="2110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408" name="Google Shape;408;p15"/>
          <p:cNvGrpSpPr/>
          <p:nvPr/>
        </p:nvGrpSpPr>
        <p:grpSpPr>
          <a:xfrm>
            <a:off x="4418602" y="1240600"/>
            <a:ext cx="2421758" cy="284900"/>
            <a:chOff x="4418602" y="1240600"/>
            <a:chExt cx="2421758" cy="284900"/>
          </a:xfrm>
        </p:grpSpPr>
        <p:grpSp>
          <p:nvGrpSpPr>
            <p:cNvPr id="409" name="Google Shape;409;p15"/>
            <p:cNvGrpSpPr/>
            <p:nvPr/>
          </p:nvGrpSpPr>
          <p:grpSpPr>
            <a:xfrm>
              <a:off x="4418602" y="1310100"/>
              <a:ext cx="2421758" cy="215400"/>
              <a:chOff x="700789" y="1310100"/>
              <a:chExt cx="2421758" cy="215400"/>
            </a:xfrm>
          </p:grpSpPr>
          <p:sp>
            <p:nvSpPr>
              <p:cNvPr id="410" name="Google Shape;410;p15"/>
              <p:cNvSpPr txBox="1"/>
              <p:nvPr/>
            </p:nvSpPr>
            <p:spPr>
              <a:xfrm>
                <a:off x="700789" y="1310100"/>
                <a:ext cx="585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Week:</a:t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cxnSp>
            <p:nvCxnSpPr>
              <p:cNvPr id="411" name="Google Shape;411;p15"/>
              <p:cNvCxnSpPr/>
              <p:nvPr/>
            </p:nvCxnSpPr>
            <p:spPr>
              <a:xfrm>
                <a:off x="1276347" y="1482509"/>
                <a:ext cx="1846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412" name="Google Shape;412;p15"/>
            <p:cNvSpPr txBox="1"/>
            <p:nvPr/>
          </p:nvSpPr>
          <p:spPr>
            <a:xfrm>
              <a:off x="4990125" y="1240600"/>
              <a:ext cx="1850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413" name="Google Shape;413;p15"/>
          <p:cNvGrpSpPr/>
          <p:nvPr/>
        </p:nvGrpSpPr>
        <p:grpSpPr>
          <a:xfrm>
            <a:off x="700804" y="1950450"/>
            <a:ext cx="6139546" cy="4154400"/>
            <a:chOff x="700804" y="1950450"/>
            <a:chExt cx="6139546" cy="4154400"/>
          </a:xfrm>
        </p:grpSpPr>
        <p:grpSp>
          <p:nvGrpSpPr>
            <p:cNvPr id="414" name="Google Shape;414;p15"/>
            <p:cNvGrpSpPr/>
            <p:nvPr/>
          </p:nvGrpSpPr>
          <p:grpSpPr>
            <a:xfrm>
              <a:off x="700804" y="1950450"/>
              <a:ext cx="6139546" cy="4154400"/>
              <a:chOff x="700804" y="1950450"/>
              <a:chExt cx="6139546" cy="4154400"/>
            </a:xfrm>
          </p:grpSpPr>
          <p:sp>
            <p:nvSpPr>
              <p:cNvPr id="415" name="Google Shape;415;p15"/>
              <p:cNvSpPr txBox="1"/>
              <p:nvPr/>
            </p:nvSpPr>
            <p:spPr>
              <a:xfrm>
                <a:off x="700804" y="1987725"/>
                <a:ext cx="36672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Task</a:t>
                </a:r>
                <a:endParaRPr>
                  <a:solidFill>
                    <a:srgbClr val="3A3938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cxnSp>
            <p:nvCxnSpPr>
              <p:cNvPr id="416" name="Google Shape;416;p15"/>
              <p:cNvCxnSpPr/>
              <p:nvPr/>
            </p:nvCxnSpPr>
            <p:spPr>
              <a:xfrm>
                <a:off x="726050" y="2253575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7" name="Google Shape;417;p15"/>
              <p:cNvCxnSpPr/>
              <p:nvPr/>
            </p:nvCxnSpPr>
            <p:spPr>
              <a:xfrm>
                <a:off x="726050" y="2638698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8" name="Google Shape;418;p15"/>
              <p:cNvCxnSpPr/>
              <p:nvPr/>
            </p:nvCxnSpPr>
            <p:spPr>
              <a:xfrm>
                <a:off x="726050" y="3023820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9" name="Google Shape;419;p15"/>
              <p:cNvCxnSpPr/>
              <p:nvPr/>
            </p:nvCxnSpPr>
            <p:spPr>
              <a:xfrm>
                <a:off x="726050" y="3408943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0" name="Google Shape;420;p15"/>
              <p:cNvCxnSpPr/>
              <p:nvPr/>
            </p:nvCxnSpPr>
            <p:spPr>
              <a:xfrm>
                <a:off x="726050" y="3794065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1" name="Google Shape;421;p15"/>
              <p:cNvCxnSpPr/>
              <p:nvPr/>
            </p:nvCxnSpPr>
            <p:spPr>
              <a:xfrm>
                <a:off x="726050" y="4179188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2" name="Google Shape;422;p15"/>
              <p:cNvCxnSpPr/>
              <p:nvPr/>
            </p:nvCxnSpPr>
            <p:spPr>
              <a:xfrm>
                <a:off x="726050" y="4564310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3" name="Google Shape;423;p15"/>
              <p:cNvCxnSpPr/>
              <p:nvPr/>
            </p:nvCxnSpPr>
            <p:spPr>
              <a:xfrm>
                <a:off x="726050" y="4949433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4" name="Google Shape;424;p15"/>
              <p:cNvCxnSpPr/>
              <p:nvPr/>
            </p:nvCxnSpPr>
            <p:spPr>
              <a:xfrm>
                <a:off x="726050" y="5334555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5" name="Google Shape;425;p15"/>
              <p:cNvCxnSpPr/>
              <p:nvPr/>
            </p:nvCxnSpPr>
            <p:spPr>
              <a:xfrm>
                <a:off x="726050" y="5719678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6" name="Google Shape;426;p15"/>
              <p:cNvCxnSpPr/>
              <p:nvPr/>
            </p:nvCxnSpPr>
            <p:spPr>
              <a:xfrm>
                <a:off x="726050" y="6104800"/>
                <a:ext cx="6114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6A6A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7" name="Google Shape;427;p15"/>
              <p:cNvCxnSpPr/>
              <p:nvPr/>
            </p:nvCxnSpPr>
            <p:spPr>
              <a:xfrm>
                <a:off x="4487625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8" name="Google Shape;428;p15"/>
              <p:cNvCxnSpPr/>
              <p:nvPr/>
            </p:nvCxnSpPr>
            <p:spPr>
              <a:xfrm>
                <a:off x="4823729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29" name="Google Shape;429;p15"/>
              <p:cNvCxnSpPr/>
              <p:nvPr/>
            </p:nvCxnSpPr>
            <p:spPr>
              <a:xfrm>
                <a:off x="5159832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0" name="Google Shape;430;p15"/>
              <p:cNvCxnSpPr/>
              <p:nvPr/>
            </p:nvCxnSpPr>
            <p:spPr>
              <a:xfrm>
                <a:off x="5495936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1" name="Google Shape;431;p15"/>
              <p:cNvCxnSpPr/>
              <p:nvPr/>
            </p:nvCxnSpPr>
            <p:spPr>
              <a:xfrm>
                <a:off x="5832039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2" name="Google Shape;432;p15"/>
              <p:cNvCxnSpPr/>
              <p:nvPr/>
            </p:nvCxnSpPr>
            <p:spPr>
              <a:xfrm>
                <a:off x="6168143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3" name="Google Shape;433;p15"/>
              <p:cNvCxnSpPr/>
              <p:nvPr/>
            </p:nvCxnSpPr>
            <p:spPr>
              <a:xfrm>
                <a:off x="6504246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4" name="Google Shape;434;p15"/>
              <p:cNvCxnSpPr/>
              <p:nvPr/>
            </p:nvCxnSpPr>
            <p:spPr>
              <a:xfrm>
                <a:off x="6840350" y="1950450"/>
                <a:ext cx="0" cy="4154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8D8D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435" name="Google Shape;435;p15"/>
              <p:cNvGrpSpPr/>
              <p:nvPr/>
            </p:nvGrpSpPr>
            <p:grpSpPr>
              <a:xfrm>
                <a:off x="4487625" y="1987725"/>
                <a:ext cx="2352650" cy="215400"/>
                <a:chOff x="4487625" y="1987725"/>
                <a:chExt cx="2352650" cy="215400"/>
              </a:xfrm>
            </p:grpSpPr>
            <p:sp>
              <p:nvSpPr>
                <p:cNvPr id="436" name="Google Shape;436;p15"/>
                <p:cNvSpPr txBox="1"/>
                <p:nvPr/>
              </p:nvSpPr>
              <p:spPr>
                <a:xfrm>
                  <a:off x="4487625" y="1987725"/>
                  <a:ext cx="336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A3938"/>
                      </a:solidFill>
                      <a:latin typeface="Comfortaa"/>
                      <a:ea typeface="Comfortaa"/>
                      <a:cs typeface="Comfortaa"/>
                      <a:sym typeface="Comfortaa"/>
                    </a:rPr>
                    <a:t>S</a:t>
                  </a:r>
                  <a:endParaRPr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437" name="Google Shape;437;p15"/>
                <p:cNvSpPr txBox="1"/>
                <p:nvPr/>
              </p:nvSpPr>
              <p:spPr>
                <a:xfrm>
                  <a:off x="4823775" y="1987725"/>
                  <a:ext cx="336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A3938"/>
                      </a:solidFill>
                      <a:latin typeface="Comfortaa"/>
                      <a:ea typeface="Comfortaa"/>
                      <a:cs typeface="Comfortaa"/>
                      <a:sym typeface="Comfortaa"/>
                    </a:rPr>
                    <a:t>M</a:t>
                  </a:r>
                  <a:endParaRPr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438" name="Google Shape;438;p15"/>
                <p:cNvSpPr txBox="1"/>
                <p:nvPr/>
              </p:nvSpPr>
              <p:spPr>
                <a:xfrm>
                  <a:off x="5159862" y="1987725"/>
                  <a:ext cx="336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A3938"/>
                      </a:solidFill>
                      <a:latin typeface="Comfortaa"/>
                      <a:ea typeface="Comfortaa"/>
                      <a:cs typeface="Comfortaa"/>
                      <a:sym typeface="Comfortaa"/>
                    </a:rPr>
                    <a:t>T</a:t>
                  </a:r>
                  <a:endParaRPr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439" name="Google Shape;439;p15"/>
                <p:cNvSpPr txBox="1"/>
                <p:nvPr/>
              </p:nvSpPr>
              <p:spPr>
                <a:xfrm>
                  <a:off x="5496012" y="1987725"/>
                  <a:ext cx="336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A3938"/>
                      </a:solidFill>
                      <a:latin typeface="Comfortaa"/>
                      <a:ea typeface="Comfortaa"/>
                      <a:cs typeface="Comfortaa"/>
                      <a:sym typeface="Comfortaa"/>
                    </a:rPr>
                    <a:t>W</a:t>
                  </a:r>
                  <a:endParaRPr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440" name="Google Shape;440;p15"/>
                <p:cNvSpPr txBox="1"/>
                <p:nvPr/>
              </p:nvSpPr>
              <p:spPr>
                <a:xfrm>
                  <a:off x="5832075" y="1987725"/>
                  <a:ext cx="336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A3938"/>
                      </a:solidFill>
                      <a:latin typeface="Comfortaa"/>
                      <a:ea typeface="Comfortaa"/>
                      <a:cs typeface="Comfortaa"/>
                      <a:sym typeface="Comfortaa"/>
                    </a:rPr>
                    <a:t>T</a:t>
                  </a:r>
                  <a:endParaRPr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441" name="Google Shape;441;p15"/>
                <p:cNvSpPr txBox="1"/>
                <p:nvPr/>
              </p:nvSpPr>
              <p:spPr>
                <a:xfrm>
                  <a:off x="6168225" y="1987725"/>
                  <a:ext cx="336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A3938"/>
                      </a:solidFill>
                      <a:latin typeface="Comfortaa"/>
                      <a:ea typeface="Comfortaa"/>
                      <a:cs typeface="Comfortaa"/>
                      <a:sym typeface="Comfortaa"/>
                    </a:rPr>
                    <a:t>F</a:t>
                  </a:r>
                  <a:endParaRPr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  <p:sp>
              <p:nvSpPr>
                <p:cNvPr id="442" name="Google Shape;442;p15"/>
                <p:cNvSpPr txBox="1"/>
                <p:nvPr/>
              </p:nvSpPr>
              <p:spPr>
                <a:xfrm>
                  <a:off x="6504275" y="1987725"/>
                  <a:ext cx="336000" cy="215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>
                      <a:solidFill>
                        <a:srgbClr val="3A3938"/>
                      </a:solidFill>
                      <a:latin typeface="Comfortaa"/>
                      <a:ea typeface="Comfortaa"/>
                      <a:cs typeface="Comfortaa"/>
                      <a:sym typeface="Comfortaa"/>
                    </a:rPr>
                    <a:t>S</a:t>
                  </a:r>
                  <a:endParaRPr>
                    <a:solidFill>
                      <a:srgbClr val="3A3938"/>
                    </a:solidFill>
                    <a:latin typeface="Comfortaa"/>
                    <a:ea typeface="Comfortaa"/>
                    <a:cs typeface="Comfortaa"/>
                    <a:sym typeface="Comfortaa"/>
                  </a:endParaRPr>
                </a:p>
              </p:txBody>
            </p:sp>
          </p:grpSp>
        </p:grpSp>
        <p:sp>
          <p:nvSpPr>
            <p:cNvPr id="443" name="Google Shape;443;p15"/>
            <p:cNvSpPr txBox="1"/>
            <p:nvPr/>
          </p:nvSpPr>
          <p:spPr>
            <a:xfrm>
              <a:off x="720000" y="2396150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44" name="Google Shape;444;p15"/>
            <p:cNvSpPr txBox="1"/>
            <p:nvPr/>
          </p:nvSpPr>
          <p:spPr>
            <a:xfrm>
              <a:off x="720000" y="2778673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45" name="Google Shape;445;p15"/>
            <p:cNvSpPr txBox="1"/>
            <p:nvPr/>
          </p:nvSpPr>
          <p:spPr>
            <a:xfrm>
              <a:off x="720000" y="3165023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46" name="Google Shape;446;p15"/>
            <p:cNvSpPr txBox="1"/>
            <p:nvPr/>
          </p:nvSpPr>
          <p:spPr>
            <a:xfrm>
              <a:off x="720000" y="3547573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47" name="Google Shape;447;p15"/>
            <p:cNvSpPr txBox="1"/>
            <p:nvPr/>
          </p:nvSpPr>
          <p:spPr>
            <a:xfrm>
              <a:off x="720000" y="3933923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48" name="Google Shape;448;p15"/>
            <p:cNvSpPr txBox="1"/>
            <p:nvPr/>
          </p:nvSpPr>
          <p:spPr>
            <a:xfrm>
              <a:off x="720000" y="4320246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49" name="Google Shape;449;p15"/>
            <p:cNvSpPr txBox="1"/>
            <p:nvPr/>
          </p:nvSpPr>
          <p:spPr>
            <a:xfrm>
              <a:off x="720000" y="4706596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50" name="Google Shape;450;p15"/>
            <p:cNvSpPr txBox="1"/>
            <p:nvPr/>
          </p:nvSpPr>
          <p:spPr>
            <a:xfrm>
              <a:off x="720000" y="5089146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51" name="Google Shape;451;p15"/>
            <p:cNvSpPr txBox="1"/>
            <p:nvPr/>
          </p:nvSpPr>
          <p:spPr>
            <a:xfrm>
              <a:off x="720000" y="5475496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452" name="Google Shape;452;p15"/>
            <p:cNvSpPr txBox="1"/>
            <p:nvPr/>
          </p:nvSpPr>
          <p:spPr>
            <a:xfrm>
              <a:off x="720000" y="5861846"/>
              <a:ext cx="3698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3A3938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