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Nunito"/>
      <p:regular r:id="rId7"/>
      <p:bold r:id="rId8"/>
      <p:italic r:id="rId9"/>
      <p:boldItalic r:id="rId10"/>
    </p:embeddedFont>
    <p:embeddedFont>
      <p:font typeface="Source Sans Pro SemiBold"/>
      <p:regular r:id="rId11"/>
      <p:bold r:id="rId12"/>
      <p:italic r:id="rId13"/>
      <p:boldItalic r:id="rId14"/>
    </p:embeddedFont>
    <p:embeddedFont>
      <p:font typeface="Source Sans Pr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535">
          <p15:clr>
            <a:srgbClr val="A4A3A4"/>
          </p15:clr>
        </p15:guide>
        <p15:guide id="3" pos="2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535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SansProSemiBold-regular.fntdata"/><Relationship Id="rId10" Type="http://schemas.openxmlformats.org/officeDocument/2006/relationships/font" Target="fonts/Nunito-boldItalic.fntdata"/><Relationship Id="rId13" Type="http://schemas.openxmlformats.org/officeDocument/2006/relationships/font" Target="fonts/SourceSansProSemiBold-italic.fntdata"/><Relationship Id="rId12" Type="http://schemas.openxmlformats.org/officeDocument/2006/relationships/font" Target="fonts/SourceSansProSemi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italic.fntdata"/><Relationship Id="rId15" Type="http://schemas.openxmlformats.org/officeDocument/2006/relationships/font" Target="fonts/SourceSansPro-regular.fntdata"/><Relationship Id="rId14" Type="http://schemas.openxmlformats.org/officeDocument/2006/relationships/font" Target="fonts/SourceSansProSemiBold-boldItalic.fntdata"/><Relationship Id="rId17" Type="http://schemas.openxmlformats.org/officeDocument/2006/relationships/font" Target="fonts/SourceSansPro-italic.fntdata"/><Relationship Id="rId16" Type="http://schemas.openxmlformats.org/officeDocument/2006/relationships/font" Target="fonts/SourceSans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SourceSansPro-boldItalic.fntdata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flipH="1" rot="10800000">
            <a:off x="0" y="0"/>
            <a:ext cx="2067000" cy="6091200"/>
          </a:xfrm>
          <a:prstGeom prst="rtTriangle">
            <a:avLst/>
          </a:prstGeom>
          <a:solidFill>
            <a:srgbClr val="F0F0F1">
              <a:alpha val="2791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0"/>
            <a:ext cx="6517475" cy="1128725"/>
          </a:xfrm>
          <a:custGeom>
            <a:rect b="b" l="l" r="r" t="t"/>
            <a:pathLst>
              <a:path extrusionOk="0" h="45149" w="260699">
                <a:moveTo>
                  <a:pt x="0" y="0"/>
                </a:moveTo>
                <a:lnTo>
                  <a:pt x="67437" y="45149"/>
                </a:lnTo>
                <a:lnTo>
                  <a:pt x="260699" y="0"/>
                </a:lnTo>
                <a:close/>
              </a:path>
            </a:pathLst>
          </a:custGeom>
          <a:solidFill>
            <a:srgbClr val="C9DA2D"/>
          </a:solidFill>
          <a:ln>
            <a:noFill/>
          </a:ln>
        </p:spPr>
      </p:sp>
      <p:sp>
        <p:nvSpPr>
          <p:cNvPr id="56" name="Google Shape;56;p13"/>
          <p:cNvSpPr/>
          <p:nvPr/>
        </p:nvSpPr>
        <p:spPr>
          <a:xfrm rot="10800000">
            <a:off x="2583581" y="-1625"/>
            <a:ext cx="4978800" cy="1209600"/>
          </a:xfrm>
          <a:prstGeom prst="rtTriangle">
            <a:avLst/>
          </a:prstGeom>
          <a:solidFill>
            <a:srgbClr val="A5CE39">
              <a:alpha val="903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0" y="7641375"/>
            <a:ext cx="7560000" cy="3050700"/>
          </a:xfrm>
          <a:prstGeom prst="rtTriangle">
            <a:avLst/>
          </a:prstGeom>
          <a:solidFill>
            <a:srgbClr val="F0F0F1">
              <a:alpha val="2791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40950" y="319088"/>
            <a:ext cx="4978800" cy="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200">
                <a:solidFill>
                  <a:srgbClr val="07203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CUSTOMER SATISFACTION</a:t>
            </a:r>
            <a:endParaRPr b="1" sz="3200">
              <a:solidFill>
                <a:srgbClr val="07203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07203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SURVEY QUESTIONS</a:t>
            </a:r>
            <a:endParaRPr b="1" sz="3300">
              <a:solidFill>
                <a:srgbClr val="07203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350475" y="1376375"/>
            <a:ext cx="2140275" cy="488150"/>
            <a:chOff x="350475" y="1376375"/>
            <a:chExt cx="2140275" cy="488150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350475" y="1376375"/>
              <a:ext cx="12306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072032"/>
                  </a:solidFill>
                  <a:latin typeface="Nunito"/>
                  <a:ea typeface="Nunito"/>
                  <a:cs typeface="Nunito"/>
                  <a:sym typeface="Nunito"/>
                </a:rPr>
                <a:t>Name Here</a:t>
              </a:r>
              <a:endParaRPr b="1" sz="1200">
                <a:solidFill>
                  <a:srgbClr val="07203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361950" y="1597825"/>
              <a:ext cx="2128800" cy="266700"/>
            </a:xfrm>
            <a:prstGeom prst="roundRect">
              <a:avLst>
                <a:gd fmla="val 13395" name="adj"/>
              </a:avLst>
            </a:prstGeom>
            <a:solidFill>
              <a:srgbClr val="F0F0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2709863" y="1376375"/>
            <a:ext cx="1862188" cy="488150"/>
            <a:chOff x="2709863" y="1376375"/>
            <a:chExt cx="1862188" cy="48815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2709863" y="1376375"/>
              <a:ext cx="12306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072032"/>
                  </a:solidFill>
                  <a:latin typeface="Nunito"/>
                  <a:ea typeface="Nunito"/>
                  <a:cs typeface="Nunito"/>
                  <a:sym typeface="Nunito"/>
                </a:rPr>
                <a:t>Date</a:t>
              </a:r>
              <a:endParaRPr b="1" sz="1200">
                <a:solidFill>
                  <a:srgbClr val="07203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2721350" y="1597825"/>
              <a:ext cx="1850700" cy="266700"/>
            </a:xfrm>
            <a:prstGeom prst="roundRect">
              <a:avLst>
                <a:gd fmla="val 13395" name="adj"/>
              </a:avLst>
            </a:prstGeom>
            <a:solidFill>
              <a:srgbClr val="F0F0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4791163" y="1376375"/>
            <a:ext cx="2409088" cy="488150"/>
            <a:chOff x="2709863" y="1376375"/>
            <a:chExt cx="2409088" cy="48815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2709863" y="1376375"/>
              <a:ext cx="12306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072032"/>
                  </a:solidFill>
                  <a:latin typeface="Nunito"/>
                  <a:ea typeface="Nunito"/>
                  <a:cs typeface="Nunito"/>
                  <a:sym typeface="Nunito"/>
                </a:rPr>
                <a:t>Phone</a:t>
              </a:r>
              <a:endParaRPr b="1" sz="1200">
                <a:solidFill>
                  <a:srgbClr val="07203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2721350" y="1597825"/>
              <a:ext cx="2397600" cy="266700"/>
            </a:xfrm>
            <a:prstGeom prst="roundRect">
              <a:avLst>
                <a:gd fmla="val 13395" name="adj"/>
              </a:avLst>
            </a:prstGeom>
            <a:solidFill>
              <a:srgbClr val="F0F0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350475" y="2095500"/>
            <a:ext cx="6849675" cy="488150"/>
            <a:chOff x="350475" y="1376375"/>
            <a:chExt cx="6849675" cy="48815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350475" y="1376375"/>
              <a:ext cx="34596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6D6E71"/>
                  </a:solidFill>
                  <a:latin typeface="Nunito"/>
                  <a:ea typeface="Nunito"/>
                  <a:cs typeface="Nunito"/>
                  <a:sym typeface="Nunito"/>
                </a:rPr>
                <a:t>How Long Have You Been Using the Product?</a:t>
              </a:r>
              <a:endParaRPr b="1" sz="1200">
                <a:solidFill>
                  <a:srgbClr val="6D6E7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61950" y="1597825"/>
              <a:ext cx="6838200" cy="266700"/>
            </a:xfrm>
            <a:prstGeom prst="roundRect">
              <a:avLst>
                <a:gd fmla="val 13395" name="adj"/>
              </a:avLst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350475" y="2833700"/>
            <a:ext cx="6849675" cy="488150"/>
            <a:chOff x="350475" y="1376375"/>
            <a:chExt cx="6849675" cy="48815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350475" y="1376375"/>
              <a:ext cx="34596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6D6E71"/>
                  </a:solidFill>
                  <a:latin typeface="Nunito"/>
                  <a:ea typeface="Nunito"/>
                  <a:cs typeface="Nunito"/>
                  <a:sym typeface="Nunito"/>
                </a:rPr>
                <a:t>Does the Product Help You Achieve Goals?</a:t>
              </a:r>
              <a:endParaRPr b="1" sz="1200">
                <a:solidFill>
                  <a:srgbClr val="6D6E7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361950" y="1597825"/>
              <a:ext cx="6838200" cy="266700"/>
            </a:xfrm>
            <a:prstGeom prst="roundRect">
              <a:avLst>
                <a:gd fmla="val 13395" name="adj"/>
              </a:avLst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350475" y="3538550"/>
            <a:ext cx="6849675" cy="488150"/>
            <a:chOff x="350475" y="1366850"/>
            <a:chExt cx="6849675" cy="48815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350475" y="1366850"/>
              <a:ext cx="48501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6D6E71"/>
                  </a:solidFill>
                  <a:latin typeface="Nunito"/>
                  <a:ea typeface="Nunito"/>
                  <a:cs typeface="Nunito"/>
                  <a:sym typeface="Nunito"/>
                </a:rPr>
                <a:t>What is Your Favorite Tool or Portion of the Product or Service?</a:t>
              </a:r>
              <a:endParaRPr b="1" sz="1200">
                <a:solidFill>
                  <a:srgbClr val="6D6E7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361950" y="1588300"/>
              <a:ext cx="6838200" cy="266700"/>
            </a:xfrm>
            <a:prstGeom prst="roundRect">
              <a:avLst>
                <a:gd fmla="val 13395" name="adj"/>
              </a:avLst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350475" y="4248175"/>
            <a:ext cx="6849675" cy="1009550"/>
            <a:chOff x="350475" y="1366850"/>
            <a:chExt cx="6849675" cy="100955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350475" y="1366850"/>
              <a:ext cx="48501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6D6E71"/>
                  </a:solidFill>
                  <a:latin typeface="Nunito"/>
                  <a:ea typeface="Nunito"/>
                  <a:cs typeface="Nunito"/>
                  <a:sym typeface="Nunito"/>
                </a:rPr>
                <a:t>What Would You Improve if You Could?</a:t>
              </a:r>
              <a:endParaRPr b="1" sz="1200">
                <a:solidFill>
                  <a:srgbClr val="6D6E7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361950" y="1588300"/>
              <a:ext cx="6838200" cy="788100"/>
            </a:xfrm>
            <a:prstGeom prst="roundRect">
              <a:avLst>
                <a:gd fmla="val 4834" name="adj"/>
              </a:avLst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350475" y="5483963"/>
            <a:ext cx="6849675" cy="1009550"/>
            <a:chOff x="350475" y="1366850"/>
            <a:chExt cx="6849675" cy="100955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350475" y="1366850"/>
              <a:ext cx="48501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6D6E71"/>
                  </a:solidFill>
                  <a:latin typeface="Nunito"/>
                  <a:ea typeface="Nunito"/>
                  <a:cs typeface="Nunito"/>
                  <a:sym typeface="Nunito"/>
                </a:rPr>
                <a:t>Which product feature do you use most often in your  day-to-day?</a:t>
              </a:r>
              <a:endParaRPr b="1" sz="1200">
                <a:solidFill>
                  <a:srgbClr val="6D6E7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361950" y="1588300"/>
              <a:ext cx="6838200" cy="788100"/>
            </a:xfrm>
            <a:prstGeom prst="roundRect">
              <a:avLst>
                <a:gd fmla="val 4834" name="adj"/>
              </a:avLst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350475" y="6719775"/>
            <a:ext cx="6849675" cy="1009538"/>
            <a:chOff x="350475" y="1366863"/>
            <a:chExt cx="6849675" cy="1009538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350475" y="1366863"/>
              <a:ext cx="58980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6D6E71"/>
                  </a:solidFill>
                  <a:latin typeface="Nunito"/>
                  <a:ea typeface="Nunito"/>
                  <a:cs typeface="Nunito"/>
                  <a:sym typeface="Nunito"/>
                </a:rPr>
                <a:t>If there was one new feature you could suggest, what would it be and why?</a:t>
              </a:r>
              <a:endParaRPr b="1" sz="1200">
                <a:solidFill>
                  <a:srgbClr val="6D6E7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61950" y="1588300"/>
              <a:ext cx="6838200" cy="788100"/>
            </a:xfrm>
            <a:prstGeom prst="roundRect">
              <a:avLst>
                <a:gd fmla="val 4834" name="adj"/>
              </a:avLst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Google Shape;86;p13"/>
          <p:cNvSpPr txBox="1"/>
          <p:nvPr/>
        </p:nvSpPr>
        <p:spPr>
          <a:xfrm>
            <a:off x="350475" y="7965100"/>
            <a:ext cx="5898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072032"/>
                </a:solidFill>
                <a:latin typeface="Nunito"/>
                <a:ea typeface="Nunito"/>
                <a:cs typeface="Nunito"/>
                <a:sym typeface="Nunito"/>
              </a:rPr>
              <a:t>How you would like to give our product rating?</a:t>
            </a:r>
            <a:endParaRPr b="1" sz="1200">
              <a:solidFill>
                <a:srgbClr val="07203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362381" y="8297919"/>
            <a:ext cx="5203050" cy="221700"/>
            <a:chOff x="362381" y="8297919"/>
            <a:chExt cx="5203050" cy="221700"/>
          </a:xfrm>
        </p:grpSpPr>
        <p:sp>
          <p:nvSpPr>
            <p:cNvPr id="88" name="Google Shape;88;p13"/>
            <p:cNvSpPr/>
            <p:nvPr/>
          </p:nvSpPr>
          <p:spPr>
            <a:xfrm>
              <a:off x="362381" y="8297919"/>
              <a:ext cx="233400" cy="221700"/>
            </a:xfrm>
            <a:prstGeom prst="star5">
              <a:avLst>
                <a:gd fmla="val 29295" name="adj"/>
                <a:gd fmla="val 105146" name="hf"/>
                <a:gd fmla="val 110557" name="vf"/>
              </a:avLst>
            </a:prstGeom>
            <a:solidFill>
              <a:srgbClr val="C9DA2D"/>
            </a:solidFill>
            <a:ln cap="flat" cmpd="sng" w="9525">
              <a:solidFill>
                <a:srgbClr val="0720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914565" y="8297919"/>
              <a:ext cx="233400" cy="221700"/>
            </a:xfrm>
            <a:prstGeom prst="star5">
              <a:avLst>
                <a:gd fmla="val 29295" name="adj"/>
                <a:gd fmla="val 105146" name="hf"/>
                <a:gd fmla="val 110557" name="vf"/>
              </a:avLst>
            </a:prstGeom>
            <a:solidFill>
              <a:srgbClr val="C9DA2D"/>
            </a:solidFill>
            <a:ln cap="flat" cmpd="sng" w="9525">
              <a:solidFill>
                <a:srgbClr val="0720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1466748" y="8297919"/>
              <a:ext cx="233400" cy="221700"/>
            </a:xfrm>
            <a:prstGeom prst="star5">
              <a:avLst>
                <a:gd fmla="val 29295" name="adj"/>
                <a:gd fmla="val 105146" name="hf"/>
                <a:gd fmla="val 110557" name="vf"/>
              </a:avLst>
            </a:prstGeom>
            <a:solidFill>
              <a:srgbClr val="C9DA2D"/>
            </a:solidFill>
            <a:ln cap="flat" cmpd="sng" w="9525">
              <a:solidFill>
                <a:srgbClr val="0720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2018931" y="8297919"/>
              <a:ext cx="233400" cy="221700"/>
            </a:xfrm>
            <a:prstGeom prst="star5">
              <a:avLst>
                <a:gd fmla="val 29295" name="adj"/>
                <a:gd fmla="val 105146" name="hf"/>
                <a:gd fmla="val 110557" name="vf"/>
              </a:avLst>
            </a:prstGeom>
            <a:solidFill>
              <a:srgbClr val="C9DA2D"/>
            </a:solidFill>
            <a:ln cap="flat" cmpd="sng" w="9525">
              <a:solidFill>
                <a:srgbClr val="0720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2571115" y="8297919"/>
              <a:ext cx="233400" cy="221700"/>
            </a:xfrm>
            <a:prstGeom prst="star5">
              <a:avLst>
                <a:gd fmla="val 29295" name="adj"/>
                <a:gd fmla="val 105146" name="hf"/>
                <a:gd fmla="val 110557" name="vf"/>
              </a:avLst>
            </a:prstGeom>
            <a:solidFill>
              <a:srgbClr val="C9DA2D"/>
            </a:solidFill>
            <a:ln cap="flat" cmpd="sng" w="9525">
              <a:solidFill>
                <a:srgbClr val="0720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3123298" y="8297919"/>
              <a:ext cx="233400" cy="221700"/>
            </a:xfrm>
            <a:prstGeom prst="star5">
              <a:avLst>
                <a:gd fmla="val 29295" name="adj"/>
                <a:gd fmla="val 105146" name="hf"/>
                <a:gd fmla="val 110557" name="vf"/>
              </a:avLst>
            </a:prstGeom>
            <a:solidFill>
              <a:srgbClr val="C9DA2D"/>
            </a:solidFill>
            <a:ln cap="flat" cmpd="sng" w="9525">
              <a:solidFill>
                <a:srgbClr val="0720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3675481" y="8297919"/>
              <a:ext cx="233400" cy="221700"/>
            </a:xfrm>
            <a:prstGeom prst="star5">
              <a:avLst>
                <a:gd fmla="val 29295" name="adj"/>
                <a:gd fmla="val 105146" name="hf"/>
                <a:gd fmla="val 110557" name="vf"/>
              </a:avLst>
            </a:prstGeom>
            <a:solidFill>
              <a:srgbClr val="C9DA2D"/>
            </a:solidFill>
            <a:ln cap="flat" cmpd="sng" w="9525">
              <a:solidFill>
                <a:srgbClr val="0720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4227665" y="8297919"/>
              <a:ext cx="233400" cy="221700"/>
            </a:xfrm>
            <a:prstGeom prst="star5">
              <a:avLst>
                <a:gd fmla="val 29295" name="adj"/>
                <a:gd fmla="val 105146" name="hf"/>
                <a:gd fmla="val 110557" name="vf"/>
              </a:avLst>
            </a:prstGeom>
            <a:noFill/>
            <a:ln cap="flat" cmpd="sng" w="9525">
              <a:solidFill>
                <a:srgbClr val="0720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4779848" y="8297919"/>
              <a:ext cx="233400" cy="221700"/>
            </a:xfrm>
            <a:prstGeom prst="star5">
              <a:avLst>
                <a:gd fmla="val 29295" name="adj"/>
                <a:gd fmla="val 105146" name="hf"/>
                <a:gd fmla="val 110557" name="vf"/>
              </a:avLst>
            </a:prstGeom>
            <a:noFill/>
            <a:ln cap="flat" cmpd="sng" w="9525">
              <a:solidFill>
                <a:srgbClr val="0720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5332031" y="8297919"/>
              <a:ext cx="233400" cy="221700"/>
            </a:xfrm>
            <a:prstGeom prst="star5">
              <a:avLst>
                <a:gd fmla="val 29295" name="adj"/>
                <a:gd fmla="val 105146" name="hf"/>
                <a:gd fmla="val 110557" name="vf"/>
              </a:avLst>
            </a:prstGeom>
            <a:noFill/>
            <a:ln cap="flat" cmpd="sng" w="9525">
              <a:solidFill>
                <a:srgbClr val="0720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8" name="Google Shape;98;p13"/>
          <p:cNvSpPr txBox="1"/>
          <p:nvPr/>
        </p:nvSpPr>
        <p:spPr>
          <a:xfrm>
            <a:off x="350475" y="8769988"/>
            <a:ext cx="16926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072032"/>
                </a:solidFill>
                <a:latin typeface="Nunito"/>
                <a:ea typeface="Nunito"/>
                <a:cs typeface="Nunito"/>
                <a:sym typeface="Nunito"/>
              </a:rPr>
              <a:t>Your feedback?</a:t>
            </a:r>
            <a:endParaRPr b="1" sz="1200">
              <a:solidFill>
                <a:srgbClr val="07203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361963" y="9091613"/>
            <a:ext cx="6824700" cy="814375"/>
            <a:chOff x="361963" y="9091613"/>
            <a:chExt cx="6824700" cy="814375"/>
          </a:xfrm>
        </p:grpSpPr>
        <p:cxnSp>
          <p:nvCxnSpPr>
            <p:cNvPr id="100" name="Google Shape;100;p13"/>
            <p:cNvCxnSpPr/>
            <p:nvPr/>
          </p:nvCxnSpPr>
          <p:spPr>
            <a:xfrm>
              <a:off x="361963" y="9091613"/>
              <a:ext cx="6824700" cy="0"/>
            </a:xfrm>
            <a:prstGeom prst="straightConnector1">
              <a:avLst/>
            </a:prstGeom>
            <a:noFill/>
            <a:ln cap="flat" cmpd="sng" w="19050">
              <a:solidFill>
                <a:srgbClr val="8F9295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361963" y="9358313"/>
              <a:ext cx="6824700" cy="0"/>
            </a:xfrm>
            <a:prstGeom prst="straightConnector1">
              <a:avLst/>
            </a:prstGeom>
            <a:noFill/>
            <a:ln cap="flat" cmpd="sng" w="19050">
              <a:solidFill>
                <a:srgbClr val="8F9295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361963" y="9639288"/>
              <a:ext cx="6824700" cy="0"/>
            </a:xfrm>
            <a:prstGeom prst="straightConnector1">
              <a:avLst/>
            </a:prstGeom>
            <a:noFill/>
            <a:ln cap="flat" cmpd="sng" w="19050">
              <a:solidFill>
                <a:srgbClr val="8F9295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361963" y="9905988"/>
              <a:ext cx="6824700" cy="0"/>
            </a:xfrm>
            <a:prstGeom prst="straightConnector1">
              <a:avLst/>
            </a:prstGeom>
            <a:noFill/>
            <a:ln cap="flat" cmpd="sng" w="19050">
              <a:solidFill>
                <a:srgbClr val="8F9295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04" name="Google Shape;104;p13"/>
          <p:cNvSpPr txBox="1"/>
          <p:nvPr/>
        </p:nvSpPr>
        <p:spPr>
          <a:xfrm>
            <a:off x="350475" y="10136825"/>
            <a:ext cx="36357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7203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Thank you for taking the survey</a:t>
            </a:r>
            <a:endParaRPr sz="1800">
              <a:solidFill>
                <a:srgbClr val="072032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grpSp>
        <p:nvGrpSpPr>
          <p:cNvPr id="105" name="Google Shape;105;p13"/>
          <p:cNvGrpSpPr/>
          <p:nvPr/>
        </p:nvGrpSpPr>
        <p:grpSpPr>
          <a:xfrm>
            <a:off x="0" y="10413200"/>
            <a:ext cx="7560000" cy="288650"/>
            <a:chOff x="0" y="10403675"/>
            <a:chExt cx="7560000" cy="288650"/>
          </a:xfrm>
        </p:grpSpPr>
        <p:sp>
          <p:nvSpPr>
            <p:cNvPr id="106" name="Google Shape;106;p13"/>
            <p:cNvSpPr/>
            <p:nvPr/>
          </p:nvSpPr>
          <p:spPr>
            <a:xfrm>
              <a:off x="0" y="10513225"/>
              <a:ext cx="7560000" cy="179100"/>
            </a:xfrm>
            <a:prstGeom prst="rect">
              <a:avLst/>
            </a:prstGeom>
            <a:solidFill>
              <a:srgbClr val="C9DA2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1098375" y="10403675"/>
              <a:ext cx="196800" cy="145200"/>
            </a:xfrm>
            <a:prstGeom prst="triangle">
              <a:avLst>
                <a:gd fmla="val 50000" name="adj"/>
              </a:avLst>
            </a:prstGeom>
            <a:solidFill>
              <a:srgbClr val="C9DA2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8" name="Google Shape;108;p13"/>
          <p:cNvSpPr/>
          <p:nvPr/>
        </p:nvSpPr>
        <p:spPr>
          <a:xfrm>
            <a:off x="7203344" y="9553575"/>
            <a:ext cx="366725" cy="1157300"/>
          </a:xfrm>
          <a:custGeom>
            <a:rect b="b" l="l" r="r" t="t"/>
            <a:pathLst>
              <a:path extrusionOk="0" h="46292" w="14669">
                <a:moveTo>
                  <a:pt x="14669" y="46292"/>
                </a:moveTo>
                <a:lnTo>
                  <a:pt x="14669" y="0"/>
                </a:lnTo>
                <a:lnTo>
                  <a:pt x="0" y="39053"/>
                </a:lnTo>
                <a:close/>
              </a:path>
            </a:pathLst>
          </a:custGeom>
          <a:solidFill>
            <a:srgbClr val="A5CE39"/>
          </a:solid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